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335" r:id="rId13"/>
    <p:sldId id="266" r:id="rId14"/>
    <p:sldId id="265" r:id="rId15"/>
    <p:sldId id="276" r:id="rId16"/>
    <p:sldId id="303" r:id="rId17"/>
    <p:sldId id="334"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174"/>
  </p:normalViewPr>
  <p:slideViewPr>
    <p:cSldViewPr snapToGrid="0" snapToObjects="1">
      <p:cViewPr varScale="1">
        <p:scale>
          <a:sx n="63" d="100"/>
          <a:sy n="63" d="100"/>
        </p:scale>
        <p:origin x="80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786BC8-99FE-4BE5-AF84-CDDC9B6A686D}"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8AEFFC20-6638-4AF9-AA8F-1C4897550D77}">
      <dgm:prSet/>
      <dgm:spPr/>
      <dgm:t>
        <a:bodyPr/>
        <a:lstStyle/>
        <a:p>
          <a:r>
            <a:rPr lang="en-US" dirty="0"/>
            <a:t>GET request to SpaceX API</a:t>
          </a:r>
        </a:p>
      </dgm:t>
    </dgm:pt>
    <dgm:pt modelId="{861C83CA-62B3-427A-93AA-437ECE6A05D2}" type="parTrans" cxnId="{B3025D5E-8BE7-4B19-8DF2-4952EB505FA0}">
      <dgm:prSet/>
      <dgm:spPr/>
      <dgm:t>
        <a:bodyPr/>
        <a:lstStyle/>
        <a:p>
          <a:endParaRPr lang="en-US"/>
        </a:p>
      </dgm:t>
    </dgm:pt>
    <dgm:pt modelId="{F543B31F-41D7-4C08-A293-06CD3CB29BD8}" type="sibTrans" cxnId="{B3025D5E-8BE7-4B19-8DF2-4952EB505FA0}">
      <dgm:prSet/>
      <dgm:spPr/>
      <dgm:t>
        <a:bodyPr/>
        <a:lstStyle/>
        <a:p>
          <a:endParaRPr lang="en-US"/>
        </a:p>
      </dgm:t>
    </dgm:pt>
    <dgm:pt modelId="{DEF8C835-82F2-4364-8CBF-0DBB337A5526}">
      <dgm:prSet/>
      <dgm:spPr/>
      <dgm:t>
        <a:bodyPr/>
        <a:lstStyle/>
        <a:p>
          <a:r>
            <a:rPr lang="en-US"/>
            <a:t>Parse, normalize, load data in dataframe</a:t>
          </a:r>
        </a:p>
      </dgm:t>
    </dgm:pt>
    <dgm:pt modelId="{EAF32979-ABE3-4455-8948-7D4683023BCB}" type="parTrans" cxnId="{A8B515A3-18D8-4A31-886F-B3D7149DC4F3}">
      <dgm:prSet/>
      <dgm:spPr/>
      <dgm:t>
        <a:bodyPr/>
        <a:lstStyle/>
        <a:p>
          <a:endParaRPr lang="en-US"/>
        </a:p>
      </dgm:t>
    </dgm:pt>
    <dgm:pt modelId="{A11B140B-2799-4CE2-AAE1-C97D0D853931}" type="sibTrans" cxnId="{A8B515A3-18D8-4A31-886F-B3D7149DC4F3}">
      <dgm:prSet/>
      <dgm:spPr/>
      <dgm:t>
        <a:bodyPr/>
        <a:lstStyle/>
        <a:p>
          <a:endParaRPr lang="en-US"/>
        </a:p>
      </dgm:t>
    </dgm:pt>
    <dgm:pt modelId="{364339D0-45C5-43A9-AB11-43117C4D0876}">
      <dgm:prSet/>
      <dgm:spPr/>
      <dgm:t>
        <a:bodyPr/>
        <a:lstStyle/>
        <a:p>
          <a:r>
            <a:rPr lang="en-US"/>
            <a:t>Clean/process data using custom functions</a:t>
          </a:r>
        </a:p>
      </dgm:t>
    </dgm:pt>
    <dgm:pt modelId="{92584E70-24D3-404F-8D97-15415C33F058}" type="parTrans" cxnId="{0CB7ACA7-DE9C-4224-B979-F6F348F896E3}">
      <dgm:prSet/>
      <dgm:spPr/>
      <dgm:t>
        <a:bodyPr/>
        <a:lstStyle/>
        <a:p>
          <a:endParaRPr lang="en-US"/>
        </a:p>
      </dgm:t>
    </dgm:pt>
    <dgm:pt modelId="{6DE97A13-6884-4051-91F1-EEA45AE83F48}" type="sibTrans" cxnId="{0CB7ACA7-DE9C-4224-B979-F6F348F896E3}">
      <dgm:prSet/>
      <dgm:spPr/>
      <dgm:t>
        <a:bodyPr/>
        <a:lstStyle/>
        <a:p>
          <a:endParaRPr lang="en-US"/>
        </a:p>
      </dgm:t>
    </dgm:pt>
    <dgm:pt modelId="{11DC95CF-495E-41E9-B895-33F8584C7964}">
      <dgm:prSet/>
      <dgm:spPr/>
      <dgm:t>
        <a:bodyPr/>
        <a:lstStyle/>
        <a:p>
          <a:r>
            <a:rPr lang="en-US" dirty="0"/>
            <a:t>Construct new </a:t>
          </a:r>
          <a:r>
            <a:rPr lang="en-US" dirty="0" err="1"/>
            <a:t>dataframe</a:t>
          </a:r>
          <a:r>
            <a:rPr lang="en-US" dirty="0"/>
            <a:t> with processed data</a:t>
          </a:r>
        </a:p>
      </dgm:t>
    </dgm:pt>
    <dgm:pt modelId="{5A65B32B-C031-4BC8-BFCA-5CBF72C720C6}" type="parTrans" cxnId="{47EFC369-AD29-45C4-A7A0-0B803C9FE5AE}">
      <dgm:prSet/>
      <dgm:spPr/>
      <dgm:t>
        <a:bodyPr/>
        <a:lstStyle/>
        <a:p>
          <a:endParaRPr lang="en-US"/>
        </a:p>
      </dgm:t>
    </dgm:pt>
    <dgm:pt modelId="{307D2019-A54D-434A-B885-EF38835F9AAB}" type="sibTrans" cxnId="{47EFC369-AD29-45C4-A7A0-0B803C9FE5AE}">
      <dgm:prSet/>
      <dgm:spPr/>
      <dgm:t>
        <a:bodyPr/>
        <a:lstStyle/>
        <a:p>
          <a:endParaRPr lang="en-US"/>
        </a:p>
      </dgm:t>
    </dgm:pt>
    <dgm:pt modelId="{D7F3FCFD-C527-406F-9043-2EF6464BC5CE}">
      <dgm:prSet/>
      <dgm:spPr/>
      <dgm:t>
        <a:bodyPr/>
        <a:lstStyle/>
        <a:p>
          <a:r>
            <a:rPr lang="en-US"/>
            <a:t>Filter dataframe to only include Falcon 9 launches</a:t>
          </a:r>
        </a:p>
      </dgm:t>
    </dgm:pt>
    <dgm:pt modelId="{E73A036E-F7E0-46DB-A31B-2A857CF65168}" type="parTrans" cxnId="{831C84CB-71A0-4917-94CE-608B4347188C}">
      <dgm:prSet/>
      <dgm:spPr/>
      <dgm:t>
        <a:bodyPr/>
        <a:lstStyle/>
        <a:p>
          <a:endParaRPr lang="en-US"/>
        </a:p>
      </dgm:t>
    </dgm:pt>
    <dgm:pt modelId="{32702286-5A23-4FEF-A463-91C5925EE989}" type="sibTrans" cxnId="{831C84CB-71A0-4917-94CE-608B4347188C}">
      <dgm:prSet/>
      <dgm:spPr/>
      <dgm:t>
        <a:bodyPr/>
        <a:lstStyle/>
        <a:p>
          <a:endParaRPr lang="en-US"/>
        </a:p>
      </dgm:t>
    </dgm:pt>
    <dgm:pt modelId="{56CE90F5-7D2C-4FC7-85F6-8445554ABD48}" type="pres">
      <dgm:prSet presAssocID="{56786BC8-99FE-4BE5-AF84-CDDC9B6A686D}" presName="Name0" presStyleCnt="0">
        <dgm:presLayoutVars>
          <dgm:dir/>
          <dgm:resizeHandles val="exact"/>
        </dgm:presLayoutVars>
      </dgm:prSet>
      <dgm:spPr/>
    </dgm:pt>
    <dgm:pt modelId="{1CE4AAD6-A854-450B-B05A-0925C17B7506}" type="pres">
      <dgm:prSet presAssocID="{8AEFFC20-6638-4AF9-AA8F-1C4897550D77}" presName="node" presStyleLbl="node1" presStyleIdx="0" presStyleCnt="5">
        <dgm:presLayoutVars>
          <dgm:bulletEnabled val="1"/>
        </dgm:presLayoutVars>
      </dgm:prSet>
      <dgm:spPr/>
    </dgm:pt>
    <dgm:pt modelId="{7DD6F646-ADD8-4AE4-B54F-371769FF5E8E}" type="pres">
      <dgm:prSet presAssocID="{F543B31F-41D7-4C08-A293-06CD3CB29BD8}" presName="sibTrans" presStyleLbl="sibTrans1D1" presStyleIdx="0" presStyleCnt="4"/>
      <dgm:spPr/>
    </dgm:pt>
    <dgm:pt modelId="{48048279-EC2E-44C0-939E-01F623FED658}" type="pres">
      <dgm:prSet presAssocID="{F543B31F-41D7-4C08-A293-06CD3CB29BD8}" presName="connectorText" presStyleLbl="sibTrans1D1" presStyleIdx="0" presStyleCnt="4"/>
      <dgm:spPr/>
    </dgm:pt>
    <dgm:pt modelId="{A5FDBDB2-7BC3-4AB0-B447-96207407D7C0}" type="pres">
      <dgm:prSet presAssocID="{DEF8C835-82F2-4364-8CBF-0DBB337A5526}" presName="node" presStyleLbl="node1" presStyleIdx="1" presStyleCnt="5">
        <dgm:presLayoutVars>
          <dgm:bulletEnabled val="1"/>
        </dgm:presLayoutVars>
      </dgm:prSet>
      <dgm:spPr/>
    </dgm:pt>
    <dgm:pt modelId="{53E38C2F-4AC7-4893-9EF8-183825569F1E}" type="pres">
      <dgm:prSet presAssocID="{A11B140B-2799-4CE2-AAE1-C97D0D853931}" presName="sibTrans" presStyleLbl="sibTrans1D1" presStyleIdx="1" presStyleCnt="4"/>
      <dgm:spPr/>
    </dgm:pt>
    <dgm:pt modelId="{5D8D1B4A-0F8F-42D8-BD1A-0449C012D539}" type="pres">
      <dgm:prSet presAssocID="{A11B140B-2799-4CE2-AAE1-C97D0D853931}" presName="connectorText" presStyleLbl="sibTrans1D1" presStyleIdx="1" presStyleCnt="4"/>
      <dgm:spPr/>
    </dgm:pt>
    <dgm:pt modelId="{B17EB057-DF17-4FC0-ABCC-CB98466D1689}" type="pres">
      <dgm:prSet presAssocID="{364339D0-45C5-43A9-AB11-43117C4D0876}" presName="node" presStyleLbl="node1" presStyleIdx="2" presStyleCnt="5">
        <dgm:presLayoutVars>
          <dgm:bulletEnabled val="1"/>
        </dgm:presLayoutVars>
      </dgm:prSet>
      <dgm:spPr/>
    </dgm:pt>
    <dgm:pt modelId="{A7D2FE3D-20B6-40B2-B46B-86BB5DF362AE}" type="pres">
      <dgm:prSet presAssocID="{6DE97A13-6884-4051-91F1-EEA45AE83F48}" presName="sibTrans" presStyleLbl="sibTrans1D1" presStyleIdx="2" presStyleCnt="4"/>
      <dgm:spPr/>
    </dgm:pt>
    <dgm:pt modelId="{4AF3F5E1-9E10-4E33-A8C9-817CCD917834}" type="pres">
      <dgm:prSet presAssocID="{6DE97A13-6884-4051-91F1-EEA45AE83F48}" presName="connectorText" presStyleLbl="sibTrans1D1" presStyleIdx="2" presStyleCnt="4"/>
      <dgm:spPr/>
    </dgm:pt>
    <dgm:pt modelId="{7A640DED-31CD-4E6F-96BE-B226B63FD528}" type="pres">
      <dgm:prSet presAssocID="{11DC95CF-495E-41E9-B895-33F8584C7964}" presName="node" presStyleLbl="node1" presStyleIdx="3" presStyleCnt="5">
        <dgm:presLayoutVars>
          <dgm:bulletEnabled val="1"/>
        </dgm:presLayoutVars>
      </dgm:prSet>
      <dgm:spPr/>
    </dgm:pt>
    <dgm:pt modelId="{5F2C406E-AF3C-4CFB-8B8F-ECB9D988CE0D}" type="pres">
      <dgm:prSet presAssocID="{307D2019-A54D-434A-B885-EF38835F9AAB}" presName="sibTrans" presStyleLbl="sibTrans1D1" presStyleIdx="3" presStyleCnt="4"/>
      <dgm:spPr/>
    </dgm:pt>
    <dgm:pt modelId="{9B3567F2-8DDA-4CD2-A6D5-6BDCA9A8B7EC}" type="pres">
      <dgm:prSet presAssocID="{307D2019-A54D-434A-B885-EF38835F9AAB}" presName="connectorText" presStyleLbl="sibTrans1D1" presStyleIdx="3" presStyleCnt="4"/>
      <dgm:spPr/>
    </dgm:pt>
    <dgm:pt modelId="{BE41026D-637E-4F48-B97E-D35EA3E94FDE}" type="pres">
      <dgm:prSet presAssocID="{D7F3FCFD-C527-406F-9043-2EF6464BC5CE}" presName="node" presStyleLbl="node1" presStyleIdx="4" presStyleCnt="5">
        <dgm:presLayoutVars>
          <dgm:bulletEnabled val="1"/>
        </dgm:presLayoutVars>
      </dgm:prSet>
      <dgm:spPr/>
    </dgm:pt>
  </dgm:ptLst>
  <dgm:cxnLst>
    <dgm:cxn modelId="{13EA2234-DDD6-466C-ACE6-05CAA8D5DB77}" type="presOf" srcId="{11DC95CF-495E-41E9-B895-33F8584C7964}" destId="{7A640DED-31CD-4E6F-96BE-B226B63FD528}" srcOrd="0" destOrd="0" presId="urn:microsoft.com/office/officeart/2016/7/layout/RepeatingBendingProcessNew"/>
    <dgm:cxn modelId="{35BF4A3B-9E5C-4263-B9A2-7A7B9298F2C8}" type="presOf" srcId="{F543B31F-41D7-4C08-A293-06CD3CB29BD8}" destId="{48048279-EC2E-44C0-939E-01F623FED658}" srcOrd="1" destOrd="0" presId="urn:microsoft.com/office/officeart/2016/7/layout/RepeatingBendingProcessNew"/>
    <dgm:cxn modelId="{342A035B-8912-4951-AE67-CF6B1122AC8F}" type="presOf" srcId="{D7F3FCFD-C527-406F-9043-2EF6464BC5CE}" destId="{BE41026D-637E-4F48-B97E-D35EA3E94FDE}" srcOrd="0" destOrd="0" presId="urn:microsoft.com/office/officeart/2016/7/layout/RepeatingBendingProcessNew"/>
    <dgm:cxn modelId="{E9735D5D-C869-4CAF-A540-2FF0905126EB}" type="presOf" srcId="{A11B140B-2799-4CE2-AAE1-C97D0D853931}" destId="{53E38C2F-4AC7-4893-9EF8-183825569F1E}" srcOrd="0" destOrd="0" presId="urn:microsoft.com/office/officeart/2016/7/layout/RepeatingBendingProcessNew"/>
    <dgm:cxn modelId="{B3025D5E-8BE7-4B19-8DF2-4952EB505FA0}" srcId="{56786BC8-99FE-4BE5-AF84-CDDC9B6A686D}" destId="{8AEFFC20-6638-4AF9-AA8F-1C4897550D77}" srcOrd="0" destOrd="0" parTransId="{861C83CA-62B3-427A-93AA-437ECE6A05D2}" sibTransId="{F543B31F-41D7-4C08-A293-06CD3CB29BD8}"/>
    <dgm:cxn modelId="{CE598D5F-44C4-4051-87EE-BAA66E5246DD}" type="presOf" srcId="{307D2019-A54D-434A-B885-EF38835F9AAB}" destId="{5F2C406E-AF3C-4CFB-8B8F-ECB9D988CE0D}" srcOrd="0" destOrd="0" presId="urn:microsoft.com/office/officeart/2016/7/layout/RepeatingBendingProcessNew"/>
    <dgm:cxn modelId="{47EFC369-AD29-45C4-A7A0-0B803C9FE5AE}" srcId="{56786BC8-99FE-4BE5-AF84-CDDC9B6A686D}" destId="{11DC95CF-495E-41E9-B895-33F8584C7964}" srcOrd="3" destOrd="0" parTransId="{5A65B32B-C031-4BC8-BFCA-5CBF72C720C6}" sibTransId="{307D2019-A54D-434A-B885-EF38835F9AAB}"/>
    <dgm:cxn modelId="{99DECB50-210B-4F9C-9DC7-C9AB273B5BC3}" type="presOf" srcId="{6DE97A13-6884-4051-91F1-EEA45AE83F48}" destId="{4AF3F5E1-9E10-4E33-A8C9-817CCD917834}" srcOrd="1" destOrd="0" presId="urn:microsoft.com/office/officeart/2016/7/layout/RepeatingBendingProcessNew"/>
    <dgm:cxn modelId="{11DFB153-6F82-4311-BCAC-5062A4CC93F1}" type="presOf" srcId="{F543B31F-41D7-4C08-A293-06CD3CB29BD8}" destId="{7DD6F646-ADD8-4AE4-B54F-371769FF5E8E}" srcOrd="0" destOrd="0" presId="urn:microsoft.com/office/officeart/2016/7/layout/RepeatingBendingProcessNew"/>
    <dgm:cxn modelId="{EC5E2B81-54C7-4D87-96F4-97ADADDDCB07}" type="presOf" srcId="{56786BC8-99FE-4BE5-AF84-CDDC9B6A686D}" destId="{56CE90F5-7D2C-4FC7-85F6-8445554ABD48}" srcOrd="0" destOrd="0" presId="urn:microsoft.com/office/officeart/2016/7/layout/RepeatingBendingProcessNew"/>
    <dgm:cxn modelId="{23424286-F4FA-4A0C-B99C-E9C4C821E4AB}" type="presOf" srcId="{307D2019-A54D-434A-B885-EF38835F9AAB}" destId="{9B3567F2-8DDA-4CD2-A6D5-6BDCA9A8B7EC}" srcOrd="1" destOrd="0" presId="urn:microsoft.com/office/officeart/2016/7/layout/RepeatingBendingProcessNew"/>
    <dgm:cxn modelId="{F5705896-E7E9-43BB-9D1C-EF932813FE30}" type="presOf" srcId="{8AEFFC20-6638-4AF9-AA8F-1C4897550D77}" destId="{1CE4AAD6-A854-450B-B05A-0925C17B7506}" srcOrd="0" destOrd="0" presId="urn:microsoft.com/office/officeart/2016/7/layout/RepeatingBendingProcessNew"/>
    <dgm:cxn modelId="{85AAF199-716B-4C08-8F64-782CFF723098}" type="presOf" srcId="{DEF8C835-82F2-4364-8CBF-0DBB337A5526}" destId="{A5FDBDB2-7BC3-4AB0-B447-96207407D7C0}" srcOrd="0" destOrd="0" presId="urn:microsoft.com/office/officeart/2016/7/layout/RepeatingBendingProcessNew"/>
    <dgm:cxn modelId="{A8B515A3-18D8-4A31-886F-B3D7149DC4F3}" srcId="{56786BC8-99FE-4BE5-AF84-CDDC9B6A686D}" destId="{DEF8C835-82F2-4364-8CBF-0DBB337A5526}" srcOrd="1" destOrd="0" parTransId="{EAF32979-ABE3-4455-8948-7D4683023BCB}" sibTransId="{A11B140B-2799-4CE2-AAE1-C97D0D853931}"/>
    <dgm:cxn modelId="{20B425A7-5CEF-4570-993A-E4B23C9D05C2}" type="presOf" srcId="{A11B140B-2799-4CE2-AAE1-C97D0D853931}" destId="{5D8D1B4A-0F8F-42D8-BD1A-0449C012D539}" srcOrd="1" destOrd="0" presId="urn:microsoft.com/office/officeart/2016/7/layout/RepeatingBendingProcessNew"/>
    <dgm:cxn modelId="{11E332A7-8886-45C5-B23A-7AE1A83D1C70}" type="presOf" srcId="{6DE97A13-6884-4051-91F1-EEA45AE83F48}" destId="{A7D2FE3D-20B6-40B2-B46B-86BB5DF362AE}" srcOrd="0" destOrd="0" presId="urn:microsoft.com/office/officeart/2016/7/layout/RepeatingBendingProcessNew"/>
    <dgm:cxn modelId="{0CB7ACA7-DE9C-4224-B979-F6F348F896E3}" srcId="{56786BC8-99FE-4BE5-AF84-CDDC9B6A686D}" destId="{364339D0-45C5-43A9-AB11-43117C4D0876}" srcOrd="2" destOrd="0" parTransId="{92584E70-24D3-404F-8D97-15415C33F058}" sibTransId="{6DE97A13-6884-4051-91F1-EEA45AE83F48}"/>
    <dgm:cxn modelId="{3A0D1BB0-98E5-43CB-A612-7701EDF792D1}" type="presOf" srcId="{364339D0-45C5-43A9-AB11-43117C4D0876}" destId="{B17EB057-DF17-4FC0-ABCC-CB98466D1689}" srcOrd="0" destOrd="0" presId="urn:microsoft.com/office/officeart/2016/7/layout/RepeatingBendingProcessNew"/>
    <dgm:cxn modelId="{831C84CB-71A0-4917-94CE-608B4347188C}" srcId="{56786BC8-99FE-4BE5-AF84-CDDC9B6A686D}" destId="{D7F3FCFD-C527-406F-9043-2EF6464BC5CE}" srcOrd="4" destOrd="0" parTransId="{E73A036E-F7E0-46DB-A31B-2A857CF65168}" sibTransId="{32702286-5A23-4FEF-A463-91C5925EE989}"/>
    <dgm:cxn modelId="{0725AB08-709C-453C-85C6-C12E9BB62995}" type="presParOf" srcId="{56CE90F5-7D2C-4FC7-85F6-8445554ABD48}" destId="{1CE4AAD6-A854-450B-B05A-0925C17B7506}" srcOrd="0" destOrd="0" presId="urn:microsoft.com/office/officeart/2016/7/layout/RepeatingBendingProcessNew"/>
    <dgm:cxn modelId="{29E708B1-A52E-4DE2-9E00-B3D053F25D8B}" type="presParOf" srcId="{56CE90F5-7D2C-4FC7-85F6-8445554ABD48}" destId="{7DD6F646-ADD8-4AE4-B54F-371769FF5E8E}" srcOrd="1" destOrd="0" presId="urn:microsoft.com/office/officeart/2016/7/layout/RepeatingBendingProcessNew"/>
    <dgm:cxn modelId="{2B0E5D33-FDC4-4B4D-87B2-3BB8DF6EFAB2}" type="presParOf" srcId="{7DD6F646-ADD8-4AE4-B54F-371769FF5E8E}" destId="{48048279-EC2E-44C0-939E-01F623FED658}" srcOrd="0" destOrd="0" presId="urn:microsoft.com/office/officeart/2016/7/layout/RepeatingBendingProcessNew"/>
    <dgm:cxn modelId="{5756C4C6-56BA-41C2-88B3-5DFC9C05503D}" type="presParOf" srcId="{56CE90F5-7D2C-4FC7-85F6-8445554ABD48}" destId="{A5FDBDB2-7BC3-4AB0-B447-96207407D7C0}" srcOrd="2" destOrd="0" presId="urn:microsoft.com/office/officeart/2016/7/layout/RepeatingBendingProcessNew"/>
    <dgm:cxn modelId="{554AD688-265A-4F7D-A53A-6D9E4CA31B60}" type="presParOf" srcId="{56CE90F5-7D2C-4FC7-85F6-8445554ABD48}" destId="{53E38C2F-4AC7-4893-9EF8-183825569F1E}" srcOrd="3" destOrd="0" presId="urn:microsoft.com/office/officeart/2016/7/layout/RepeatingBendingProcessNew"/>
    <dgm:cxn modelId="{A4624DE1-EF07-4AF5-8BD3-D3261056EFCF}" type="presParOf" srcId="{53E38C2F-4AC7-4893-9EF8-183825569F1E}" destId="{5D8D1B4A-0F8F-42D8-BD1A-0449C012D539}" srcOrd="0" destOrd="0" presId="urn:microsoft.com/office/officeart/2016/7/layout/RepeatingBendingProcessNew"/>
    <dgm:cxn modelId="{55EBD154-9739-4956-8594-DFF4359F1527}" type="presParOf" srcId="{56CE90F5-7D2C-4FC7-85F6-8445554ABD48}" destId="{B17EB057-DF17-4FC0-ABCC-CB98466D1689}" srcOrd="4" destOrd="0" presId="urn:microsoft.com/office/officeart/2016/7/layout/RepeatingBendingProcessNew"/>
    <dgm:cxn modelId="{96F01A3C-6137-4E5F-9131-3B5BCD484551}" type="presParOf" srcId="{56CE90F5-7D2C-4FC7-85F6-8445554ABD48}" destId="{A7D2FE3D-20B6-40B2-B46B-86BB5DF362AE}" srcOrd="5" destOrd="0" presId="urn:microsoft.com/office/officeart/2016/7/layout/RepeatingBendingProcessNew"/>
    <dgm:cxn modelId="{AA36452D-F0C5-457D-8621-A7532C6327FB}" type="presParOf" srcId="{A7D2FE3D-20B6-40B2-B46B-86BB5DF362AE}" destId="{4AF3F5E1-9E10-4E33-A8C9-817CCD917834}" srcOrd="0" destOrd="0" presId="urn:microsoft.com/office/officeart/2016/7/layout/RepeatingBendingProcessNew"/>
    <dgm:cxn modelId="{787EE38E-94BC-4672-8DD5-76C9E5C32A2E}" type="presParOf" srcId="{56CE90F5-7D2C-4FC7-85F6-8445554ABD48}" destId="{7A640DED-31CD-4E6F-96BE-B226B63FD528}" srcOrd="6" destOrd="0" presId="urn:microsoft.com/office/officeart/2016/7/layout/RepeatingBendingProcessNew"/>
    <dgm:cxn modelId="{EEA77E0B-CCB5-46A3-B64C-757EE293A33A}" type="presParOf" srcId="{56CE90F5-7D2C-4FC7-85F6-8445554ABD48}" destId="{5F2C406E-AF3C-4CFB-8B8F-ECB9D988CE0D}" srcOrd="7" destOrd="0" presId="urn:microsoft.com/office/officeart/2016/7/layout/RepeatingBendingProcessNew"/>
    <dgm:cxn modelId="{92E1D972-6CA8-4B96-AA56-06929679B8A0}" type="presParOf" srcId="{5F2C406E-AF3C-4CFB-8B8F-ECB9D988CE0D}" destId="{9B3567F2-8DDA-4CD2-A6D5-6BDCA9A8B7EC}" srcOrd="0" destOrd="0" presId="urn:microsoft.com/office/officeart/2016/7/layout/RepeatingBendingProcessNew"/>
    <dgm:cxn modelId="{BD9C14B3-9377-47D1-8173-77671374E987}" type="presParOf" srcId="{56CE90F5-7D2C-4FC7-85F6-8445554ABD48}" destId="{BE41026D-637E-4F48-B97E-D35EA3E94FDE}"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17CBDB-1313-4B6F-902E-F62C646C20E7}"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9673AD75-C3EF-41AD-A07A-C61C0BB2452D}">
      <dgm:prSet/>
      <dgm:spPr/>
      <dgm:t>
        <a:bodyPr/>
        <a:lstStyle/>
        <a:p>
          <a:r>
            <a:rPr lang="en-US" dirty="0"/>
            <a:t>GET request to Wiki HTML page</a:t>
          </a:r>
        </a:p>
      </dgm:t>
    </dgm:pt>
    <dgm:pt modelId="{EF4A76A7-8F2C-4625-A799-7490790EB6ED}" type="parTrans" cxnId="{4D68BAB5-A021-40CB-AAF3-60358132060B}">
      <dgm:prSet/>
      <dgm:spPr/>
      <dgm:t>
        <a:bodyPr/>
        <a:lstStyle/>
        <a:p>
          <a:endParaRPr lang="en-US"/>
        </a:p>
      </dgm:t>
    </dgm:pt>
    <dgm:pt modelId="{84734169-685C-4849-9CC7-5EE7B1746F59}" type="sibTrans" cxnId="{4D68BAB5-A021-40CB-AAF3-60358132060B}">
      <dgm:prSet/>
      <dgm:spPr/>
      <dgm:t>
        <a:bodyPr/>
        <a:lstStyle/>
        <a:p>
          <a:endParaRPr lang="en-US"/>
        </a:p>
      </dgm:t>
    </dgm:pt>
    <dgm:pt modelId="{D9A71918-5B6A-4FFB-9C3D-B7AAD20D85CC}">
      <dgm:prSet/>
      <dgm:spPr/>
      <dgm:t>
        <a:bodyPr/>
        <a:lstStyle/>
        <a:p>
          <a:r>
            <a:rPr lang="en-US" dirty="0"/>
            <a:t>Use </a:t>
          </a:r>
          <a:r>
            <a:rPr lang="en-US" dirty="0" err="1"/>
            <a:t>BeautifulSoup</a:t>
          </a:r>
          <a:r>
            <a:rPr lang="en-US" dirty="0"/>
            <a:t> to extract columns from HTML table header</a:t>
          </a:r>
        </a:p>
      </dgm:t>
    </dgm:pt>
    <dgm:pt modelId="{8B89EC25-DDC3-4B65-9431-5EBE517B39B5}" type="parTrans" cxnId="{4D153017-1289-4AD5-89CF-52255D9C7924}">
      <dgm:prSet/>
      <dgm:spPr/>
      <dgm:t>
        <a:bodyPr/>
        <a:lstStyle/>
        <a:p>
          <a:endParaRPr lang="en-US"/>
        </a:p>
      </dgm:t>
    </dgm:pt>
    <dgm:pt modelId="{88F8A25D-24EC-40CB-8B3E-9999162D2F87}" type="sibTrans" cxnId="{4D153017-1289-4AD5-89CF-52255D9C7924}">
      <dgm:prSet/>
      <dgm:spPr/>
      <dgm:t>
        <a:bodyPr/>
        <a:lstStyle/>
        <a:p>
          <a:endParaRPr lang="en-US"/>
        </a:p>
      </dgm:t>
    </dgm:pt>
    <dgm:pt modelId="{7BEA051A-B34D-4023-906B-E5408273B933}">
      <dgm:prSet/>
      <dgm:spPr/>
      <dgm:t>
        <a:bodyPr/>
        <a:lstStyle/>
        <a:p>
          <a:r>
            <a:rPr lang="en-US"/>
            <a:t>Parse HTML tables to create launch records in dictionary</a:t>
          </a:r>
        </a:p>
      </dgm:t>
    </dgm:pt>
    <dgm:pt modelId="{44243B62-0B2E-43AB-9E72-21202C254102}" type="parTrans" cxnId="{D6D80481-A9E6-44F4-B6D6-7DA28491C03A}">
      <dgm:prSet/>
      <dgm:spPr/>
      <dgm:t>
        <a:bodyPr/>
        <a:lstStyle/>
        <a:p>
          <a:endParaRPr lang="en-US"/>
        </a:p>
      </dgm:t>
    </dgm:pt>
    <dgm:pt modelId="{9C70C3BF-03BC-400F-BE0A-7D633C314467}" type="sibTrans" cxnId="{D6D80481-A9E6-44F4-B6D6-7DA28491C03A}">
      <dgm:prSet/>
      <dgm:spPr/>
      <dgm:t>
        <a:bodyPr/>
        <a:lstStyle/>
        <a:p>
          <a:endParaRPr lang="en-US"/>
        </a:p>
      </dgm:t>
    </dgm:pt>
    <dgm:pt modelId="{61BD5AA0-0D13-4237-8E08-B9F98E607B0B}">
      <dgm:prSet/>
      <dgm:spPr/>
      <dgm:t>
        <a:bodyPr/>
        <a:lstStyle/>
        <a:p>
          <a:r>
            <a:rPr lang="en-US"/>
            <a:t>Use data dictionary to create Pandas dataframe</a:t>
          </a:r>
        </a:p>
      </dgm:t>
    </dgm:pt>
    <dgm:pt modelId="{2F5F5D7D-B646-4F51-B2FC-DB6890F5DFCB}" type="parTrans" cxnId="{D146461E-8330-44DA-A981-115A243DCDA6}">
      <dgm:prSet/>
      <dgm:spPr/>
      <dgm:t>
        <a:bodyPr/>
        <a:lstStyle/>
        <a:p>
          <a:endParaRPr lang="en-US"/>
        </a:p>
      </dgm:t>
    </dgm:pt>
    <dgm:pt modelId="{8B7B6D2B-6660-48E1-B95C-3A7C0B940DD9}" type="sibTrans" cxnId="{D146461E-8330-44DA-A981-115A243DCDA6}">
      <dgm:prSet/>
      <dgm:spPr/>
      <dgm:t>
        <a:bodyPr/>
        <a:lstStyle/>
        <a:p>
          <a:endParaRPr lang="en-US"/>
        </a:p>
      </dgm:t>
    </dgm:pt>
    <dgm:pt modelId="{2D61BE43-5089-46EE-806A-9F0EB1C60D24}">
      <dgm:prSet/>
      <dgm:spPr/>
      <dgm:t>
        <a:bodyPr/>
        <a:lstStyle/>
        <a:p>
          <a:r>
            <a:rPr lang="en-US"/>
            <a:t>Export data to CSV file</a:t>
          </a:r>
        </a:p>
      </dgm:t>
    </dgm:pt>
    <dgm:pt modelId="{BC2FF724-ED19-4A46-A72C-AF2404B9765A}" type="parTrans" cxnId="{A384B8B4-DEAC-44BA-AA6C-1A78EB0A53FE}">
      <dgm:prSet/>
      <dgm:spPr/>
      <dgm:t>
        <a:bodyPr/>
        <a:lstStyle/>
        <a:p>
          <a:endParaRPr lang="en-US"/>
        </a:p>
      </dgm:t>
    </dgm:pt>
    <dgm:pt modelId="{565BAF89-A725-4817-9188-0487977F1D5A}" type="sibTrans" cxnId="{A384B8B4-DEAC-44BA-AA6C-1A78EB0A53FE}">
      <dgm:prSet/>
      <dgm:spPr/>
      <dgm:t>
        <a:bodyPr/>
        <a:lstStyle/>
        <a:p>
          <a:endParaRPr lang="en-US"/>
        </a:p>
      </dgm:t>
    </dgm:pt>
    <dgm:pt modelId="{741A7C86-5C3A-4E25-82D4-8C44F59DC607}" type="pres">
      <dgm:prSet presAssocID="{EE17CBDB-1313-4B6F-902E-F62C646C20E7}" presName="Name0" presStyleCnt="0">
        <dgm:presLayoutVars>
          <dgm:dir/>
          <dgm:resizeHandles val="exact"/>
        </dgm:presLayoutVars>
      </dgm:prSet>
      <dgm:spPr/>
    </dgm:pt>
    <dgm:pt modelId="{AB9E4DDF-B5E2-42ED-9E9D-3ACEACFAC71B}" type="pres">
      <dgm:prSet presAssocID="{9673AD75-C3EF-41AD-A07A-C61C0BB2452D}" presName="node" presStyleLbl="node1" presStyleIdx="0" presStyleCnt="5">
        <dgm:presLayoutVars>
          <dgm:bulletEnabled val="1"/>
        </dgm:presLayoutVars>
      </dgm:prSet>
      <dgm:spPr/>
    </dgm:pt>
    <dgm:pt modelId="{EEFA0F0A-1B30-42D1-9697-1E57595CFD88}" type="pres">
      <dgm:prSet presAssocID="{84734169-685C-4849-9CC7-5EE7B1746F59}" presName="sibTrans" presStyleLbl="sibTrans1D1" presStyleIdx="0" presStyleCnt="4"/>
      <dgm:spPr/>
    </dgm:pt>
    <dgm:pt modelId="{7DC20598-4501-4963-804F-678A17190C20}" type="pres">
      <dgm:prSet presAssocID="{84734169-685C-4849-9CC7-5EE7B1746F59}" presName="connectorText" presStyleLbl="sibTrans1D1" presStyleIdx="0" presStyleCnt="4"/>
      <dgm:spPr/>
    </dgm:pt>
    <dgm:pt modelId="{883152FF-6CF0-4E4D-ABED-8533F48FAE0F}" type="pres">
      <dgm:prSet presAssocID="{D9A71918-5B6A-4FFB-9C3D-B7AAD20D85CC}" presName="node" presStyleLbl="node1" presStyleIdx="1" presStyleCnt="5">
        <dgm:presLayoutVars>
          <dgm:bulletEnabled val="1"/>
        </dgm:presLayoutVars>
      </dgm:prSet>
      <dgm:spPr/>
    </dgm:pt>
    <dgm:pt modelId="{FC1806F7-5CF6-43AE-B004-CE702A3CA19F}" type="pres">
      <dgm:prSet presAssocID="{88F8A25D-24EC-40CB-8B3E-9999162D2F87}" presName="sibTrans" presStyleLbl="sibTrans1D1" presStyleIdx="1" presStyleCnt="4"/>
      <dgm:spPr/>
    </dgm:pt>
    <dgm:pt modelId="{53BA0031-289E-4F78-9CF0-3A3E89EB111E}" type="pres">
      <dgm:prSet presAssocID="{88F8A25D-24EC-40CB-8B3E-9999162D2F87}" presName="connectorText" presStyleLbl="sibTrans1D1" presStyleIdx="1" presStyleCnt="4"/>
      <dgm:spPr/>
    </dgm:pt>
    <dgm:pt modelId="{06A78B56-40CB-45EB-9BD2-16E1533930A8}" type="pres">
      <dgm:prSet presAssocID="{7BEA051A-B34D-4023-906B-E5408273B933}" presName="node" presStyleLbl="node1" presStyleIdx="2" presStyleCnt="5">
        <dgm:presLayoutVars>
          <dgm:bulletEnabled val="1"/>
        </dgm:presLayoutVars>
      </dgm:prSet>
      <dgm:spPr/>
    </dgm:pt>
    <dgm:pt modelId="{9E858600-4260-452E-93FC-85F9C5593307}" type="pres">
      <dgm:prSet presAssocID="{9C70C3BF-03BC-400F-BE0A-7D633C314467}" presName="sibTrans" presStyleLbl="sibTrans1D1" presStyleIdx="2" presStyleCnt="4"/>
      <dgm:spPr/>
    </dgm:pt>
    <dgm:pt modelId="{74C94440-C2C0-40D5-8AFC-7D67196D96F8}" type="pres">
      <dgm:prSet presAssocID="{9C70C3BF-03BC-400F-BE0A-7D633C314467}" presName="connectorText" presStyleLbl="sibTrans1D1" presStyleIdx="2" presStyleCnt="4"/>
      <dgm:spPr/>
    </dgm:pt>
    <dgm:pt modelId="{840389F9-F655-4ABB-A87D-14E25163654E}" type="pres">
      <dgm:prSet presAssocID="{61BD5AA0-0D13-4237-8E08-B9F98E607B0B}" presName="node" presStyleLbl="node1" presStyleIdx="3" presStyleCnt="5">
        <dgm:presLayoutVars>
          <dgm:bulletEnabled val="1"/>
        </dgm:presLayoutVars>
      </dgm:prSet>
      <dgm:spPr/>
    </dgm:pt>
    <dgm:pt modelId="{903E87C9-6A9A-4B1B-A670-95B9B918778E}" type="pres">
      <dgm:prSet presAssocID="{8B7B6D2B-6660-48E1-B95C-3A7C0B940DD9}" presName="sibTrans" presStyleLbl="sibTrans1D1" presStyleIdx="3" presStyleCnt="4"/>
      <dgm:spPr/>
    </dgm:pt>
    <dgm:pt modelId="{9B9D99CC-BC4C-42E4-8087-B9688B37FDB2}" type="pres">
      <dgm:prSet presAssocID="{8B7B6D2B-6660-48E1-B95C-3A7C0B940DD9}" presName="connectorText" presStyleLbl="sibTrans1D1" presStyleIdx="3" presStyleCnt="4"/>
      <dgm:spPr/>
    </dgm:pt>
    <dgm:pt modelId="{87E1D99B-C6E9-44A5-B262-514131C7B6CD}" type="pres">
      <dgm:prSet presAssocID="{2D61BE43-5089-46EE-806A-9F0EB1C60D24}" presName="node" presStyleLbl="node1" presStyleIdx="4" presStyleCnt="5">
        <dgm:presLayoutVars>
          <dgm:bulletEnabled val="1"/>
        </dgm:presLayoutVars>
      </dgm:prSet>
      <dgm:spPr/>
    </dgm:pt>
  </dgm:ptLst>
  <dgm:cxnLst>
    <dgm:cxn modelId="{2C93CD03-6818-4E0B-983F-07301488DDDC}" type="presOf" srcId="{9C70C3BF-03BC-400F-BE0A-7D633C314467}" destId="{74C94440-C2C0-40D5-8AFC-7D67196D96F8}" srcOrd="1" destOrd="0" presId="urn:microsoft.com/office/officeart/2016/7/layout/RepeatingBendingProcessNew"/>
    <dgm:cxn modelId="{F2012307-FAD8-4B05-8D58-ACC167AF9C24}" type="presOf" srcId="{2D61BE43-5089-46EE-806A-9F0EB1C60D24}" destId="{87E1D99B-C6E9-44A5-B262-514131C7B6CD}" srcOrd="0" destOrd="0" presId="urn:microsoft.com/office/officeart/2016/7/layout/RepeatingBendingProcessNew"/>
    <dgm:cxn modelId="{5EB17B0F-6B51-47EC-B01C-A3891B74AA63}" type="presOf" srcId="{8B7B6D2B-6660-48E1-B95C-3A7C0B940DD9}" destId="{9B9D99CC-BC4C-42E4-8087-B9688B37FDB2}" srcOrd="1" destOrd="0" presId="urn:microsoft.com/office/officeart/2016/7/layout/RepeatingBendingProcessNew"/>
    <dgm:cxn modelId="{4D153017-1289-4AD5-89CF-52255D9C7924}" srcId="{EE17CBDB-1313-4B6F-902E-F62C646C20E7}" destId="{D9A71918-5B6A-4FFB-9C3D-B7AAD20D85CC}" srcOrd="1" destOrd="0" parTransId="{8B89EC25-DDC3-4B65-9431-5EBE517B39B5}" sibTransId="{88F8A25D-24EC-40CB-8B3E-9999162D2F87}"/>
    <dgm:cxn modelId="{6107BF1A-3ACD-42BE-A94C-BCF84BBA45FA}" type="presOf" srcId="{88F8A25D-24EC-40CB-8B3E-9999162D2F87}" destId="{FC1806F7-5CF6-43AE-B004-CE702A3CA19F}" srcOrd="0" destOrd="0" presId="urn:microsoft.com/office/officeart/2016/7/layout/RepeatingBendingProcessNew"/>
    <dgm:cxn modelId="{D146461E-8330-44DA-A981-115A243DCDA6}" srcId="{EE17CBDB-1313-4B6F-902E-F62C646C20E7}" destId="{61BD5AA0-0D13-4237-8E08-B9F98E607B0B}" srcOrd="3" destOrd="0" parTransId="{2F5F5D7D-B646-4F51-B2FC-DB6890F5DFCB}" sibTransId="{8B7B6D2B-6660-48E1-B95C-3A7C0B940DD9}"/>
    <dgm:cxn modelId="{CB3A875F-168A-46C5-8FA9-4BE2D1DC5F9F}" type="presOf" srcId="{7BEA051A-B34D-4023-906B-E5408273B933}" destId="{06A78B56-40CB-45EB-9BD2-16E1533930A8}" srcOrd="0" destOrd="0" presId="urn:microsoft.com/office/officeart/2016/7/layout/RepeatingBendingProcessNew"/>
    <dgm:cxn modelId="{B1057D58-EA0C-4C82-A665-AFEE0130B990}" type="presOf" srcId="{9C70C3BF-03BC-400F-BE0A-7D633C314467}" destId="{9E858600-4260-452E-93FC-85F9C5593307}" srcOrd="0" destOrd="0" presId="urn:microsoft.com/office/officeart/2016/7/layout/RepeatingBendingProcessNew"/>
    <dgm:cxn modelId="{BB0BE779-CE19-4795-876F-C18EC437D0A7}" type="presOf" srcId="{84734169-685C-4849-9CC7-5EE7B1746F59}" destId="{EEFA0F0A-1B30-42D1-9697-1E57595CFD88}" srcOrd="0" destOrd="0" presId="urn:microsoft.com/office/officeart/2016/7/layout/RepeatingBendingProcessNew"/>
    <dgm:cxn modelId="{5CBBFA79-CD19-49A3-AA55-9BDD99A6C819}" type="presOf" srcId="{88F8A25D-24EC-40CB-8B3E-9999162D2F87}" destId="{53BA0031-289E-4F78-9CF0-3A3E89EB111E}" srcOrd="1" destOrd="0" presId="urn:microsoft.com/office/officeart/2016/7/layout/RepeatingBendingProcessNew"/>
    <dgm:cxn modelId="{31E0D880-4100-4BED-9DC5-4F69C705B75A}" type="presOf" srcId="{EE17CBDB-1313-4B6F-902E-F62C646C20E7}" destId="{741A7C86-5C3A-4E25-82D4-8C44F59DC607}" srcOrd="0" destOrd="0" presId="urn:microsoft.com/office/officeart/2016/7/layout/RepeatingBendingProcessNew"/>
    <dgm:cxn modelId="{D6D80481-A9E6-44F4-B6D6-7DA28491C03A}" srcId="{EE17CBDB-1313-4B6F-902E-F62C646C20E7}" destId="{7BEA051A-B34D-4023-906B-E5408273B933}" srcOrd="2" destOrd="0" parTransId="{44243B62-0B2E-43AB-9E72-21202C254102}" sibTransId="{9C70C3BF-03BC-400F-BE0A-7D633C314467}"/>
    <dgm:cxn modelId="{ECBAA2B1-4DC6-47C4-8029-9F948FC9F88E}" type="presOf" srcId="{9673AD75-C3EF-41AD-A07A-C61C0BB2452D}" destId="{AB9E4DDF-B5E2-42ED-9E9D-3ACEACFAC71B}" srcOrd="0" destOrd="0" presId="urn:microsoft.com/office/officeart/2016/7/layout/RepeatingBendingProcessNew"/>
    <dgm:cxn modelId="{A384B8B4-DEAC-44BA-AA6C-1A78EB0A53FE}" srcId="{EE17CBDB-1313-4B6F-902E-F62C646C20E7}" destId="{2D61BE43-5089-46EE-806A-9F0EB1C60D24}" srcOrd="4" destOrd="0" parTransId="{BC2FF724-ED19-4A46-A72C-AF2404B9765A}" sibTransId="{565BAF89-A725-4817-9188-0487977F1D5A}"/>
    <dgm:cxn modelId="{4D68BAB5-A021-40CB-AAF3-60358132060B}" srcId="{EE17CBDB-1313-4B6F-902E-F62C646C20E7}" destId="{9673AD75-C3EF-41AD-A07A-C61C0BB2452D}" srcOrd="0" destOrd="0" parTransId="{EF4A76A7-8F2C-4625-A799-7490790EB6ED}" sibTransId="{84734169-685C-4849-9CC7-5EE7B1746F59}"/>
    <dgm:cxn modelId="{3F6631B7-4F73-424C-86EB-02E31D809FF5}" type="presOf" srcId="{61BD5AA0-0D13-4237-8E08-B9F98E607B0B}" destId="{840389F9-F655-4ABB-A87D-14E25163654E}" srcOrd="0" destOrd="0" presId="urn:microsoft.com/office/officeart/2016/7/layout/RepeatingBendingProcessNew"/>
    <dgm:cxn modelId="{542AD9C6-633F-4ACC-890A-0CD6CF22CCAE}" type="presOf" srcId="{8B7B6D2B-6660-48E1-B95C-3A7C0B940DD9}" destId="{903E87C9-6A9A-4B1B-A670-95B9B918778E}" srcOrd="0" destOrd="0" presId="urn:microsoft.com/office/officeart/2016/7/layout/RepeatingBendingProcessNew"/>
    <dgm:cxn modelId="{5D65B2D7-86E8-4C33-B49B-937925696220}" type="presOf" srcId="{D9A71918-5B6A-4FFB-9C3D-B7AAD20D85CC}" destId="{883152FF-6CF0-4E4D-ABED-8533F48FAE0F}" srcOrd="0" destOrd="0" presId="urn:microsoft.com/office/officeart/2016/7/layout/RepeatingBendingProcessNew"/>
    <dgm:cxn modelId="{A2637BDE-B413-415C-A88E-DF0864F93B0A}" type="presOf" srcId="{84734169-685C-4849-9CC7-5EE7B1746F59}" destId="{7DC20598-4501-4963-804F-678A17190C20}" srcOrd="1" destOrd="0" presId="urn:microsoft.com/office/officeart/2016/7/layout/RepeatingBendingProcessNew"/>
    <dgm:cxn modelId="{8ADB2697-418C-4585-80E5-270F3017AFA4}" type="presParOf" srcId="{741A7C86-5C3A-4E25-82D4-8C44F59DC607}" destId="{AB9E4DDF-B5E2-42ED-9E9D-3ACEACFAC71B}" srcOrd="0" destOrd="0" presId="urn:microsoft.com/office/officeart/2016/7/layout/RepeatingBendingProcessNew"/>
    <dgm:cxn modelId="{94ACE1AE-B1C2-457E-BFB7-8C3019B81240}" type="presParOf" srcId="{741A7C86-5C3A-4E25-82D4-8C44F59DC607}" destId="{EEFA0F0A-1B30-42D1-9697-1E57595CFD88}" srcOrd="1" destOrd="0" presId="urn:microsoft.com/office/officeart/2016/7/layout/RepeatingBendingProcessNew"/>
    <dgm:cxn modelId="{E1C5A452-FED4-46AB-AB9E-9BCC7C86C8C1}" type="presParOf" srcId="{EEFA0F0A-1B30-42D1-9697-1E57595CFD88}" destId="{7DC20598-4501-4963-804F-678A17190C20}" srcOrd="0" destOrd="0" presId="urn:microsoft.com/office/officeart/2016/7/layout/RepeatingBendingProcessNew"/>
    <dgm:cxn modelId="{10A3E439-B4D6-4274-B14B-47077B3A2932}" type="presParOf" srcId="{741A7C86-5C3A-4E25-82D4-8C44F59DC607}" destId="{883152FF-6CF0-4E4D-ABED-8533F48FAE0F}" srcOrd="2" destOrd="0" presId="urn:microsoft.com/office/officeart/2016/7/layout/RepeatingBendingProcessNew"/>
    <dgm:cxn modelId="{DD10F969-F787-43DE-AD77-C37F11DEB412}" type="presParOf" srcId="{741A7C86-5C3A-4E25-82D4-8C44F59DC607}" destId="{FC1806F7-5CF6-43AE-B004-CE702A3CA19F}" srcOrd="3" destOrd="0" presId="urn:microsoft.com/office/officeart/2016/7/layout/RepeatingBendingProcessNew"/>
    <dgm:cxn modelId="{FB82CBC8-02C4-4213-BA3D-F34902009B7D}" type="presParOf" srcId="{FC1806F7-5CF6-43AE-B004-CE702A3CA19F}" destId="{53BA0031-289E-4F78-9CF0-3A3E89EB111E}" srcOrd="0" destOrd="0" presId="urn:microsoft.com/office/officeart/2016/7/layout/RepeatingBendingProcessNew"/>
    <dgm:cxn modelId="{2860D5AA-45AA-445A-AE55-7C98AE17109F}" type="presParOf" srcId="{741A7C86-5C3A-4E25-82D4-8C44F59DC607}" destId="{06A78B56-40CB-45EB-9BD2-16E1533930A8}" srcOrd="4" destOrd="0" presId="urn:microsoft.com/office/officeart/2016/7/layout/RepeatingBendingProcessNew"/>
    <dgm:cxn modelId="{3DAA59A6-03F0-4AE2-955C-9D36BB0B5076}" type="presParOf" srcId="{741A7C86-5C3A-4E25-82D4-8C44F59DC607}" destId="{9E858600-4260-452E-93FC-85F9C5593307}" srcOrd="5" destOrd="0" presId="urn:microsoft.com/office/officeart/2016/7/layout/RepeatingBendingProcessNew"/>
    <dgm:cxn modelId="{E35F6282-E2D3-4EBB-811E-C8D0C63A8ABF}" type="presParOf" srcId="{9E858600-4260-452E-93FC-85F9C5593307}" destId="{74C94440-C2C0-40D5-8AFC-7D67196D96F8}" srcOrd="0" destOrd="0" presId="urn:microsoft.com/office/officeart/2016/7/layout/RepeatingBendingProcessNew"/>
    <dgm:cxn modelId="{D4E539FE-7D30-4115-B287-9870BCA19A2E}" type="presParOf" srcId="{741A7C86-5C3A-4E25-82D4-8C44F59DC607}" destId="{840389F9-F655-4ABB-A87D-14E25163654E}" srcOrd="6" destOrd="0" presId="urn:microsoft.com/office/officeart/2016/7/layout/RepeatingBendingProcessNew"/>
    <dgm:cxn modelId="{43411277-1562-4572-AE8F-9AE6616520D3}" type="presParOf" srcId="{741A7C86-5C3A-4E25-82D4-8C44F59DC607}" destId="{903E87C9-6A9A-4B1B-A670-95B9B918778E}" srcOrd="7" destOrd="0" presId="urn:microsoft.com/office/officeart/2016/7/layout/RepeatingBendingProcessNew"/>
    <dgm:cxn modelId="{94F132EE-62A6-41F0-8DC7-E5835638DE43}" type="presParOf" srcId="{903E87C9-6A9A-4B1B-A670-95B9B918778E}" destId="{9B9D99CC-BC4C-42E4-8087-B9688B37FDB2}" srcOrd="0" destOrd="0" presId="urn:microsoft.com/office/officeart/2016/7/layout/RepeatingBendingProcessNew"/>
    <dgm:cxn modelId="{40E5F8C0-BD7C-4B3F-B9B7-3D0ACD456AE3}" type="presParOf" srcId="{741A7C86-5C3A-4E25-82D4-8C44F59DC607}" destId="{87E1D99B-C6E9-44A5-B262-514131C7B6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9B5F46-5C4E-48F3-B0AF-035633FDE21A}"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8887F63A-1DB9-4F14-B79C-EFA29785A4BE}">
      <dgm:prSet/>
      <dgm:spPr/>
      <dgm:t>
        <a:bodyPr/>
        <a:lstStyle/>
        <a:p>
          <a:r>
            <a:rPr lang="en-US"/>
            <a:t>Load CSV dataset into Pandas data frame</a:t>
          </a:r>
        </a:p>
      </dgm:t>
    </dgm:pt>
    <dgm:pt modelId="{2B3157C0-6E1C-4814-A8A7-4E62C6291BDA}" type="parTrans" cxnId="{300FFDE1-3985-491B-9BA8-35DD342109F7}">
      <dgm:prSet/>
      <dgm:spPr/>
      <dgm:t>
        <a:bodyPr/>
        <a:lstStyle/>
        <a:p>
          <a:endParaRPr lang="en-US"/>
        </a:p>
      </dgm:t>
    </dgm:pt>
    <dgm:pt modelId="{F3972A34-DB66-4AC6-9956-93DB7C4E2641}" type="sibTrans" cxnId="{300FFDE1-3985-491B-9BA8-35DD342109F7}">
      <dgm:prSet/>
      <dgm:spPr/>
      <dgm:t>
        <a:bodyPr/>
        <a:lstStyle/>
        <a:p>
          <a:endParaRPr lang="en-US"/>
        </a:p>
      </dgm:t>
    </dgm:pt>
    <dgm:pt modelId="{5363B93E-F015-4294-A44F-F22008811C7C}">
      <dgm:prSet/>
      <dgm:spPr/>
      <dgm:t>
        <a:bodyPr/>
        <a:lstStyle/>
        <a:p>
          <a:r>
            <a:rPr lang="en-US" dirty="0"/>
            <a:t>Analyze missing values for all attributes</a:t>
          </a:r>
        </a:p>
      </dgm:t>
    </dgm:pt>
    <dgm:pt modelId="{48BB625F-9295-48A3-93C5-F0CDB6D061E1}" type="parTrans" cxnId="{203C08A6-3B06-4717-B590-1E16A9766DF8}">
      <dgm:prSet/>
      <dgm:spPr/>
      <dgm:t>
        <a:bodyPr/>
        <a:lstStyle/>
        <a:p>
          <a:endParaRPr lang="en-US"/>
        </a:p>
      </dgm:t>
    </dgm:pt>
    <dgm:pt modelId="{9107C2A9-0E72-4502-8415-0C48A069EDCE}" type="sibTrans" cxnId="{203C08A6-3B06-4717-B590-1E16A9766DF8}">
      <dgm:prSet/>
      <dgm:spPr/>
      <dgm:t>
        <a:bodyPr/>
        <a:lstStyle/>
        <a:p>
          <a:endParaRPr lang="en-US"/>
        </a:p>
      </dgm:t>
    </dgm:pt>
    <dgm:pt modelId="{8D0767D2-7D80-4770-998C-5B484E68B6B8}">
      <dgm:prSet/>
      <dgm:spPr/>
      <dgm:t>
        <a:bodyPr/>
        <a:lstStyle/>
        <a:p>
          <a:r>
            <a:rPr lang="en-US"/>
            <a:t>Calculate the number of launces on each site</a:t>
          </a:r>
        </a:p>
      </dgm:t>
    </dgm:pt>
    <dgm:pt modelId="{370DA6D3-C077-4D03-A195-AC009E07D61D}" type="parTrans" cxnId="{5D69A22A-33D8-4CA8-AA0C-9380461F1C98}">
      <dgm:prSet/>
      <dgm:spPr/>
      <dgm:t>
        <a:bodyPr/>
        <a:lstStyle/>
        <a:p>
          <a:endParaRPr lang="en-US"/>
        </a:p>
      </dgm:t>
    </dgm:pt>
    <dgm:pt modelId="{084D59AE-F3DC-4E7F-852D-76036FB698EB}" type="sibTrans" cxnId="{5D69A22A-33D8-4CA8-AA0C-9380461F1C98}">
      <dgm:prSet/>
      <dgm:spPr/>
      <dgm:t>
        <a:bodyPr/>
        <a:lstStyle/>
        <a:p>
          <a:endParaRPr lang="en-US"/>
        </a:p>
      </dgm:t>
    </dgm:pt>
    <dgm:pt modelId="{BDCB1924-9B76-41EE-AC66-9354F1590465}">
      <dgm:prSet/>
      <dgm:spPr/>
      <dgm:t>
        <a:bodyPr/>
        <a:lstStyle/>
        <a:p>
          <a:r>
            <a:rPr lang="en-US"/>
            <a:t>Calculate the number and occurrence of each orbit</a:t>
          </a:r>
        </a:p>
      </dgm:t>
    </dgm:pt>
    <dgm:pt modelId="{C41EF635-773B-4CA9-A1FE-C67C53D99BB0}" type="parTrans" cxnId="{EE26A444-7537-4F65-85C7-EE5A17D5628F}">
      <dgm:prSet/>
      <dgm:spPr/>
      <dgm:t>
        <a:bodyPr/>
        <a:lstStyle/>
        <a:p>
          <a:endParaRPr lang="en-US"/>
        </a:p>
      </dgm:t>
    </dgm:pt>
    <dgm:pt modelId="{5D624A85-0428-4F8C-ACFA-8E1C8BC9F19C}" type="sibTrans" cxnId="{EE26A444-7537-4F65-85C7-EE5A17D5628F}">
      <dgm:prSet/>
      <dgm:spPr/>
      <dgm:t>
        <a:bodyPr/>
        <a:lstStyle/>
        <a:p>
          <a:endParaRPr lang="en-US"/>
        </a:p>
      </dgm:t>
    </dgm:pt>
    <dgm:pt modelId="{51803C8E-E113-4F31-BD2D-E0443A66506C}">
      <dgm:prSet/>
      <dgm:spPr/>
      <dgm:t>
        <a:bodyPr/>
        <a:lstStyle/>
        <a:p>
          <a:r>
            <a:rPr lang="en-US"/>
            <a:t>Calculate the number and occurrence of mission outcome per orbit type</a:t>
          </a:r>
        </a:p>
      </dgm:t>
    </dgm:pt>
    <dgm:pt modelId="{201114D1-BA4E-4F2B-9E97-2E28AABB81EC}" type="parTrans" cxnId="{DF850BD3-3DEE-4E46-960E-FFD79377F64A}">
      <dgm:prSet/>
      <dgm:spPr/>
      <dgm:t>
        <a:bodyPr/>
        <a:lstStyle/>
        <a:p>
          <a:endParaRPr lang="en-US"/>
        </a:p>
      </dgm:t>
    </dgm:pt>
    <dgm:pt modelId="{99071954-4B76-4898-8323-D93605E207AC}" type="sibTrans" cxnId="{DF850BD3-3DEE-4E46-960E-FFD79377F64A}">
      <dgm:prSet/>
      <dgm:spPr/>
      <dgm:t>
        <a:bodyPr/>
        <a:lstStyle/>
        <a:p>
          <a:endParaRPr lang="en-US"/>
        </a:p>
      </dgm:t>
    </dgm:pt>
    <dgm:pt modelId="{C1304511-4BCC-422F-A8F3-010B8737165D}">
      <dgm:prSet/>
      <dgm:spPr/>
      <dgm:t>
        <a:bodyPr/>
        <a:lstStyle/>
        <a:p>
          <a:r>
            <a:rPr lang="en-US" dirty="0"/>
            <a:t>Create a landing outcome label from Outcome column</a:t>
          </a:r>
        </a:p>
      </dgm:t>
    </dgm:pt>
    <dgm:pt modelId="{90FC5039-3715-4B2F-A1FA-603E8109FEE3}" type="parTrans" cxnId="{64F973A7-FC52-4F66-A928-39B33F64D8BB}">
      <dgm:prSet/>
      <dgm:spPr/>
      <dgm:t>
        <a:bodyPr/>
        <a:lstStyle/>
        <a:p>
          <a:endParaRPr lang="en-US"/>
        </a:p>
      </dgm:t>
    </dgm:pt>
    <dgm:pt modelId="{CB0F6060-244F-4C9E-B0FA-FAA98FAAE50C}" type="sibTrans" cxnId="{64F973A7-FC52-4F66-A928-39B33F64D8BB}">
      <dgm:prSet/>
      <dgm:spPr/>
      <dgm:t>
        <a:bodyPr/>
        <a:lstStyle/>
        <a:p>
          <a:endParaRPr lang="en-US"/>
        </a:p>
      </dgm:t>
    </dgm:pt>
    <dgm:pt modelId="{C1EBE727-EAB6-4621-828F-503FCDF33A7A}">
      <dgm:prSet/>
      <dgm:spPr/>
      <dgm:t>
        <a:bodyPr/>
        <a:lstStyle/>
        <a:p>
          <a:r>
            <a:rPr lang="en-US"/>
            <a:t>Export dataset to CSV</a:t>
          </a:r>
        </a:p>
      </dgm:t>
    </dgm:pt>
    <dgm:pt modelId="{1DEFF287-DBDB-4A15-87DC-866FA183322C}" type="parTrans" cxnId="{B0216EC0-460C-4E12-B34C-7DEF5F9AE3E8}">
      <dgm:prSet/>
      <dgm:spPr/>
      <dgm:t>
        <a:bodyPr/>
        <a:lstStyle/>
        <a:p>
          <a:endParaRPr lang="en-US"/>
        </a:p>
      </dgm:t>
    </dgm:pt>
    <dgm:pt modelId="{D04FC7BF-1877-4951-8452-30F7B90122CF}" type="sibTrans" cxnId="{B0216EC0-460C-4E12-B34C-7DEF5F9AE3E8}">
      <dgm:prSet/>
      <dgm:spPr/>
      <dgm:t>
        <a:bodyPr/>
        <a:lstStyle/>
        <a:p>
          <a:endParaRPr lang="en-US"/>
        </a:p>
      </dgm:t>
    </dgm:pt>
    <dgm:pt modelId="{2EA0FF06-1D78-49BE-BB6F-5BACC4FA6507}" type="pres">
      <dgm:prSet presAssocID="{EF9B5F46-5C4E-48F3-B0AF-035633FDE21A}" presName="Name0" presStyleCnt="0">
        <dgm:presLayoutVars>
          <dgm:dir/>
          <dgm:resizeHandles val="exact"/>
        </dgm:presLayoutVars>
      </dgm:prSet>
      <dgm:spPr/>
    </dgm:pt>
    <dgm:pt modelId="{70DFE58F-DBAB-4775-8078-FB745BECFFB5}" type="pres">
      <dgm:prSet presAssocID="{8887F63A-1DB9-4F14-B79C-EFA29785A4BE}" presName="node" presStyleLbl="node1" presStyleIdx="0" presStyleCnt="7">
        <dgm:presLayoutVars>
          <dgm:bulletEnabled val="1"/>
        </dgm:presLayoutVars>
      </dgm:prSet>
      <dgm:spPr/>
    </dgm:pt>
    <dgm:pt modelId="{760E1A56-5942-4DFF-8096-1AA4974186D8}" type="pres">
      <dgm:prSet presAssocID="{F3972A34-DB66-4AC6-9956-93DB7C4E2641}" presName="sibTrans" presStyleLbl="sibTrans1D1" presStyleIdx="0" presStyleCnt="6"/>
      <dgm:spPr/>
    </dgm:pt>
    <dgm:pt modelId="{836866D2-38E6-4589-9F76-72B84C9B3055}" type="pres">
      <dgm:prSet presAssocID="{F3972A34-DB66-4AC6-9956-93DB7C4E2641}" presName="connectorText" presStyleLbl="sibTrans1D1" presStyleIdx="0" presStyleCnt="6"/>
      <dgm:spPr/>
    </dgm:pt>
    <dgm:pt modelId="{9C0A8394-7BE3-4DD4-84C4-5648F81767ED}" type="pres">
      <dgm:prSet presAssocID="{5363B93E-F015-4294-A44F-F22008811C7C}" presName="node" presStyleLbl="node1" presStyleIdx="1" presStyleCnt="7">
        <dgm:presLayoutVars>
          <dgm:bulletEnabled val="1"/>
        </dgm:presLayoutVars>
      </dgm:prSet>
      <dgm:spPr/>
    </dgm:pt>
    <dgm:pt modelId="{E600C920-ADBE-43B9-B3F1-28D0E10CB505}" type="pres">
      <dgm:prSet presAssocID="{9107C2A9-0E72-4502-8415-0C48A069EDCE}" presName="sibTrans" presStyleLbl="sibTrans1D1" presStyleIdx="1" presStyleCnt="6"/>
      <dgm:spPr/>
    </dgm:pt>
    <dgm:pt modelId="{3B5494D9-A7BB-42E0-918A-45AD2E109DB0}" type="pres">
      <dgm:prSet presAssocID="{9107C2A9-0E72-4502-8415-0C48A069EDCE}" presName="connectorText" presStyleLbl="sibTrans1D1" presStyleIdx="1" presStyleCnt="6"/>
      <dgm:spPr/>
    </dgm:pt>
    <dgm:pt modelId="{1ED3AB37-59BC-486A-B60B-292E99118149}" type="pres">
      <dgm:prSet presAssocID="{8D0767D2-7D80-4770-998C-5B484E68B6B8}" presName="node" presStyleLbl="node1" presStyleIdx="2" presStyleCnt="7">
        <dgm:presLayoutVars>
          <dgm:bulletEnabled val="1"/>
        </dgm:presLayoutVars>
      </dgm:prSet>
      <dgm:spPr/>
    </dgm:pt>
    <dgm:pt modelId="{AF73DF5C-9EAE-4277-88D2-6F76D5DB6A1C}" type="pres">
      <dgm:prSet presAssocID="{084D59AE-F3DC-4E7F-852D-76036FB698EB}" presName="sibTrans" presStyleLbl="sibTrans1D1" presStyleIdx="2" presStyleCnt="6"/>
      <dgm:spPr/>
    </dgm:pt>
    <dgm:pt modelId="{EC01D15D-2E34-45AB-A4E0-5E740F28DD83}" type="pres">
      <dgm:prSet presAssocID="{084D59AE-F3DC-4E7F-852D-76036FB698EB}" presName="connectorText" presStyleLbl="sibTrans1D1" presStyleIdx="2" presStyleCnt="6"/>
      <dgm:spPr/>
    </dgm:pt>
    <dgm:pt modelId="{3128C09E-998E-444D-B038-EFC213F783DE}" type="pres">
      <dgm:prSet presAssocID="{BDCB1924-9B76-41EE-AC66-9354F1590465}" presName="node" presStyleLbl="node1" presStyleIdx="3" presStyleCnt="7">
        <dgm:presLayoutVars>
          <dgm:bulletEnabled val="1"/>
        </dgm:presLayoutVars>
      </dgm:prSet>
      <dgm:spPr/>
    </dgm:pt>
    <dgm:pt modelId="{1417704F-D5FB-41CF-9BD9-9B7E40232AF8}" type="pres">
      <dgm:prSet presAssocID="{5D624A85-0428-4F8C-ACFA-8E1C8BC9F19C}" presName="sibTrans" presStyleLbl="sibTrans1D1" presStyleIdx="3" presStyleCnt="6"/>
      <dgm:spPr/>
    </dgm:pt>
    <dgm:pt modelId="{BD22B25F-0089-41C5-A793-63287BED1B0A}" type="pres">
      <dgm:prSet presAssocID="{5D624A85-0428-4F8C-ACFA-8E1C8BC9F19C}" presName="connectorText" presStyleLbl="sibTrans1D1" presStyleIdx="3" presStyleCnt="6"/>
      <dgm:spPr/>
    </dgm:pt>
    <dgm:pt modelId="{D85D7BF3-AB79-4E4B-BF12-33958F07FBB0}" type="pres">
      <dgm:prSet presAssocID="{51803C8E-E113-4F31-BD2D-E0443A66506C}" presName="node" presStyleLbl="node1" presStyleIdx="4" presStyleCnt="7">
        <dgm:presLayoutVars>
          <dgm:bulletEnabled val="1"/>
        </dgm:presLayoutVars>
      </dgm:prSet>
      <dgm:spPr/>
    </dgm:pt>
    <dgm:pt modelId="{35625E89-0CDB-4C10-A4CF-07088F26FE1B}" type="pres">
      <dgm:prSet presAssocID="{99071954-4B76-4898-8323-D93605E207AC}" presName="sibTrans" presStyleLbl="sibTrans1D1" presStyleIdx="4" presStyleCnt="6"/>
      <dgm:spPr/>
    </dgm:pt>
    <dgm:pt modelId="{A6A09539-EF1B-4596-8A99-A04F2557BF12}" type="pres">
      <dgm:prSet presAssocID="{99071954-4B76-4898-8323-D93605E207AC}" presName="connectorText" presStyleLbl="sibTrans1D1" presStyleIdx="4" presStyleCnt="6"/>
      <dgm:spPr/>
    </dgm:pt>
    <dgm:pt modelId="{05A95ABD-8B00-4A65-B598-28E6D0E8EEF9}" type="pres">
      <dgm:prSet presAssocID="{C1304511-4BCC-422F-A8F3-010B8737165D}" presName="node" presStyleLbl="node1" presStyleIdx="5" presStyleCnt="7">
        <dgm:presLayoutVars>
          <dgm:bulletEnabled val="1"/>
        </dgm:presLayoutVars>
      </dgm:prSet>
      <dgm:spPr/>
    </dgm:pt>
    <dgm:pt modelId="{151597FA-E5A7-400B-B1E1-5EF2105D49F8}" type="pres">
      <dgm:prSet presAssocID="{CB0F6060-244F-4C9E-B0FA-FAA98FAAE50C}" presName="sibTrans" presStyleLbl="sibTrans1D1" presStyleIdx="5" presStyleCnt="6"/>
      <dgm:spPr/>
    </dgm:pt>
    <dgm:pt modelId="{632B7D52-603B-4B60-AAF6-DB55E0CEFDDF}" type="pres">
      <dgm:prSet presAssocID="{CB0F6060-244F-4C9E-B0FA-FAA98FAAE50C}" presName="connectorText" presStyleLbl="sibTrans1D1" presStyleIdx="5" presStyleCnt="6"/>
      <dgm:spPr/>
    </dgm:pt>
    <dgm:pt modelId="{35C30205-05A7-4A2F-B1FB-1EC92AB66741}" type="pres">
      <dgm:prSet presAssocID="{C1EBE727-EAB6-4621-828F-503FCDF33A7A}" presName="node" presStyleLbl="node1" presStyleIdx="6" presStyleCnt="7">
        <dgm:presLayoutVars>
          <dgm:bulletEnabled val="1"/>
        </dgm:presLayoutVars>
      </dgm:prSet>
      <dgm:spPr/>
    </dgm:pt>
  </dgm:ptLst>
  <dgm:cxnLst>
    <dgm:cxn modelId="{62B04508-05F0-4DA5-A477-268814736DAC}" type="presOf" srcId="{C1EBE727-EAB6-4621-828F-503FCDF33A7A}" destId="{35C30205-05A7-4A2F-B1FB-1EC92AB66741}" srcOrd="0" destOrd="0" presId="urn:microsoft.com/office/officeart/2016/7/layout/RepeatingBendingProcessNew"/>
    <dgm:cxn modelId="{68DA1914-9DFB-4815-9526-343C867A32B7}" type="presOf" srcId="{CB0F6060-244F-4C9E-B0FA-FAA98FAAE50C}" destId="{632B7D52-603B-4B60-AAF6-DB55E0CEFDDF}" srcOrd="1" destOrd="0" presId="urn:microsoft.com/office/officeart/2016/7/layout/RepeatingBendingProcessNew"/>
    <dgm:cxn modelId="{66EFDC17-6A5E-4C94-84C1-F7955C173057}" type="presOf" srcId="{084D59AE-F3DC-4E7F-852D-76036FB698EB}" destId="{EC01D15D-2E34-45AB-A4E0-5E740F28DD83}" srcOrd="1" destOrd="0" presId="urn:microsoft.com/office/officeart/2016/7/layout/RepeatingBendingProcessNew"/>
    <dgm:cxn modelId="{5D69A22A-33D8-4CA8-AA0C-9380461F1C98}" srcId="{EF9B5F46-5C4E-48F3-B0AF-035633FDE21A}" destId="{8D0767D2-7D80-4770-998C-5B484E68B6B8}" srcOrd="2" destOrd="0" parTransId="{370DA6D3-C077-4D03-A195-AC009E07D61D}" sibTransId="{084D59AE-F3DC-4E7F-852D-76036FB698EB}"/>
    <dgm:cxn modelId="{49B65A2C-2742-4161-B175-0101E7C84739}" type="presOf" srcId="{8D0767D2-7D80-4770-998C-5B484E68B6B8}" destId="{1ED3AB37-59BC-486A-B60B-292E99118149}" srcOrd="0" destOrd="0" presId="urn:microsoft.com/office/officeart/2016/7/layout/RepeatingBendingProcessNew"/>
    <dgm:cxn modelId="{F4F5F331-D741-4174-A605-1BB37FED49ED}" type="presOf" srcId="{9107C2A9-0E72-4502-8415-0C48A069EDCE}" destId="{E600C920-ADBE-43B9-B3F1-28D0E10CB505}" srcOrd="0" destOrd="0" presId="urn:microsoft.com/office/officeart/2016/7/layout/RepeatingBendingProcessNew"/>
    <dgm:cxn modelId="{4843C238-C0EA-4401-B8CF-3A0C4D08CE90}" type="presOf" srcId="{51803C8E-E113-4F31-BD2D-E0443A66506C}" destId="{D85D7BF3-AB79-4E4B-BF12-33958F07FBB0}" srcOrd="0" destOrd="0" presId="urn:microsoft.com/office/officeart/2016/7/layout/RepeatingBendingProcessNew"/>
    <dgm:cxn modelId="{A3D0803E-C01F-468E-A598-9AED7D6B9F21}" type="presOf" srcId="{99071954-4B76-4898-8323-D93605E207AC}" destId="{A6A09539-EF1B-4596-8A99-A04F2557BF12}" srcOrd="1" destOrd="0" presId="urn:microsoft.com/office/officeart/2016/7/layout/RepeatingBendingProcessNew"/>
    <dgm:cxn modelId="{EE26A444-7537-4F65-85C7-EE5A17D5628F}" srcId="{EF9B5F46-5C4E-48F3-B0AF-035633FDE21A}" destId="{BDCB1924-9B76-41EE-AC66-9354F1590465}" srcOrd="3" destOrd="0" parTransId="{C41EF635-773B-4CA9-A1FE-C67C53D99BB0}" sibTransId="{5D624A85-0428-4F8C-ACFA-8E1C8BC9F19C}"/>
    <dgm:cxn modelId="{A044BE7C-74DF-4359-BE29-AC039F39BBD1}" type="presOf" srcId="{BDCB1924-9B76-41EE-AC66-9354F1590465}" destId="{3128C09E-998E-444D-B038-EFC213F783DE}" srcOrd="0" destOrd="0" presId="urn:microsoft.com/office/officeart/2016/7/layout/RepeatingBendingProcessNew"/>
    <dgm:cxn modelId="{84EF2E7E-1416-4E47-BB03-8E8372BC0124}" type="presOf" srcId="{CB0F6060-244F-4C9E-B0FA-FAA98FAAE50C}" destId="{151597FA-E5A7-400B-B1E1-5EF2105D49F8}" srcOrd="0" destOrd="0" presId="urn:microsoft.com/office/officeart/2016/7/layout/RepeatingBendingProcessNew"/>
    <dgm:cxn modelId="{A1EED586-B415-4DED-A78D-E16506C6F6FE}" type="presOf" srcId="{9107C2A9-0E72-4502-8415-0C48A069EDCE}" destId="{3B5494D9-A7BB-42E0-918A-45AD2E109DB0}" srcOrd="1" destOrd="0" presId="urn:microsoft.com/office/officeart/2016/7/layout/RepeatingBendingProcessNew"/>
    <dgm:cxn modelId="{DBF21A8C-A510-4E3D-9532-36D25239B873}" type="presOf" srcId="{F3972A34-DB66-4AC6-9956-93DB7C4E2641}" destId="{760E1A56-5942-4DFF-8096-1AA4974186D8}" srcOrd="0" destOrd="0" presId="urn:microsoft.com/office/officeart/2016/7/layout/RepeatingBendingProcessNew"/>
    <dgm:cxn modelId="{4D900C92-34A5-4558-81CF-CCD05BFAD992}" type="presOf" srcId="{5363B93E-F015-4294-A44F-F22008811C7C}" destId="{9C0A8394-7BE3-4DD4-84C4-5648F81767ED}" srcOrd="0" destOrd="0" presId="urn:microsoft.com/office/officeart/2016/7/layout/RepeatingBendingProcessNew"/>
    <dgm:cxn modelId="{203C08A6-3B06-4717-B590-1E16A9766DF8}" srcId="{EF9B5F46-5C4E-48F3-B0AF-035633FDE21A}" destId="{5363B93E-F015-4294-A44F-F22008811C7C}" srcOrd="1" destOrd="0" parTransId="{48BB625F-9295-48A3-93C5-F0CDB6D061E1}" sibTransId="{9107C2A9-0E72-4502-8415-0C48A069EDCE}"/>
    <dgm:cxn modelId="{64F973A7-FC52-4F66-A928-39B33F64D8BB}" srcId="{EF9B5F46-5C4E-48F3-B0AF-035633FDE21A}" destId="{C1304511-4BCC-422F-A8F3-010B8737165D}" srcOrd="5" destOrd="0" parTransId="{90FC5039-3715-4B2F-A1FA-603E8109FEE3}" sibTransId="{CB0F6060-244F-4C9E-B0FA-FAA98FAAE50C}"/>
    <dgm:cxn modelId="{B87090B7-4D6A-4F25-ACEB-2B87B9B7835F}" type="presOf" srcId="{99071954-4B76-4898-8323-D93605E207AC}" destId="{35625E89-0CDB-4C10-A4CF-07088F26FE1B}" srcOrd="0" destOrd="0" presId="urn:microsoft.com/office/officeart/2016/7/layout/RepeatingBendingProcessNew"/>
    <dgm:cxn modelId="{A009B6B9-51DA-4E89-ACA0-DF37D054BB66}" type="presOf" srcId="{EF9B5F46-5C4E-48F3-B0AF-035633FDE21A}" destId="{2EA0FF06-1D78-49BE-BB6F-5BACC4FA6507}" srcOrd="0" destOrd="0" presId="urn:microsoft.com/office/officeart/2016/7/layout/RepeatingBendingProcessNew"/>
    <dgm:cxn modelId="{B0216EC0-460C-4E12-B34C-7DEF5F9AE3E8}" srcId="{EF9B5F46-5C4E-48F3-B0AF-035633FDE21A}" destId="{C1EBE727-EAB6-4621-828F-503FCDF33A7A}" srcOrd="6" destOrd="0" parTransId="{1DEFF287-DBDB-4A15-87DC-866FA183322C}" sibTransId="{D04FC7BF-1877-4951-8452-30F7B90122CF}"/>
    <dgm:cxn modelId="{0ACFFAC3-3E20-4A9D-B726-4BBA918741AE}" type="presOf" srcId="{5D624A85-0428-4F8C-ACFA-8E1C8BC9F19C}" destId="{1417704F-D5FB-41CF-9BD9-9B7E40232AF8}" srcOrd="0" destOrd="0" presId="urn:microsoft.com/office/officeart/2016/7/layout/RepeatingBendingProcessNew"/>
    <dgm:cxn modelId="{E96A9CC9-0D45-4579-B53B-9F3A9D42786A}" type="presOf" srcId="{C1304511-4BCC-422F-A8F3-010B8737165D}" destId="{05A95ABD-8B00-4A65-B598-28E6D0E8EEF9}" srcOrd="0" destOrd="0" presId="urn:microsoft.com/office/officeart/2016/7/layout/RepeatingBendingProcessNew"/>
    <dgm:cxn modelId="{26E716D0-1B00-4688-BBE2-114E9ECE8F64}" type="presOf" srcId="{F3972A34-DB66-4AC6-9956-93DB7C4E2641}" destId="{836866D2-38E6-4589-9F76-72B84C9B3055}" srcOrd="1" destOrd="0" presId="urn:microsoft.com/office/officeart/2016/7/layout/RepeatingBendingProcessNew"/>
    <dgm:cxn modelId="{DF850BD3-3DEE-4E46-960E-FFD79377F64A}" srcId="{EF9B5F46-5C4E-48F3-B0AF-035633FDE21A}" destId="{51803C8E-E113-4F31-BD2D-E0443A66506C}" srcOrd="4" destOrd="0" parTransId="{201114D1-BA4E-4F2B-9E97-2E28AABB81EC}" sibTransId="{99071954-4B76-4898-8323-D93605E207AC}"/>
    <dgm:cxn modelId="{FE53EED3-C6DE-4E57-A18C-C5971631353F}" type="presOf" srcId="{5D624A85-0428-4F8C-ACFA-8E1C8BC9F19C}" destId="{BD22B25F-0089-41C5-A793-63287BED1B0A}" srcOrd="1" destOrd="0" presId="urn:microsoft.com/office/officeart/2016/7/layout/RepeatingBendingProcessNew"/>
    <dgm:cxn modelId="{300FFDE1-3985-491B-9BA8-35DD342109F7}" srcId="{EF9B5F46-5C4E-48F3-B0AF-035633FDE21A}" destId="{8887F63A-1DB9-4F14-B79C-EFA29785A4BE}" srcOrd="0" destOrd="0" parTransId="{2B3157C0-6E1C-4814-A8A7-4E62C6291BDA}" sibTransId="{F3972A34-DB66-4AC6-9956-93DB7C4E2641}"/>
    <dgm:cxn modelId="{399343EC-7E26-48F5-9C1E-F9C05BAAD9A1}" type="presOf" srcId="{084D59AE-F3DC-4E7F-852D-76036FB698EB}" destId="{AF73DF5C-9EAE-4277-88D2-6F76D5DB6A1C}" srcOrd="0" destOrd="0" presId="urn:microsoft.com/office/officeart/2016/7/layout/RepeatingBendingProcessNew"/>
    <dgm:cxn modelId="{63CBDEF0-6BE3-4FF4-BD70-BB7C32262C86}" type="presOf" srcId="{8887F63A-1DB9-4F14-B79C-EFA29785A4BE}" destId="{70DFE58F-DBAB-4775-8078-FB745BECFFB5}" srcOrd="0" destOrd="0" presId="urn:microsoft.com/office/officeart/2016/7/layout/RepeatingBendingProcessNew"/>
    <dgm:cxn modelId="{6FDED681-EE30-4EF5-941E-081B19E06A8D}" type="presParOf" srcId="{2EA0FF06-1D78-49BE-BB6F-5BACC4FA6507}" destId="{70DFE58F-DBAB-4775-8078-FB745BECFFB5}" srcOrd="0" destOrd="0" presId="urn:microsoft.com/office/officeart/2016/7/layout/RepeatingBendingProcessNew"/>
    <dgm:cxn modelId="{32263742-128E-4B8A-931C-56E026745E4D}" type="presParOf" srcId="{2EA0FF06-1D78-49BE-BB6F-5BACC4FA6507}" destId="{760E1A56-5942-4DFF-8096-1AA4974186D8}" srcOrd="1" destOrd="0" presId="urn:microsoft.com/office/officeart/2016/7/layout/RepeatingBendingProcessNew"/>
    <dgm:cxn modelId="{9CAE3F84-88D1-4C24-B876-1203F70C6E6C}" type="presParOf" srcId="{760E1A56-5942-4DFF-8096-1AA4974186D8}" destId="{836866D2-38E6-4589-9F76-72B84C9B3055}" srcOrd="0" destOrd="0" presId="urn:microsoft.com/office/officeart/2016/7/layout/RepeatingBendingProcessNew"/>
    <dgm:cxn modelId="{5FAE7F0A-688F-4004-91FD-CFC36913B348}" type="presParOf" srcId="{2EA0FF06-1D78-49BE-BB6F-5BACC4FA6507}" destId="{9C0A8394-7BE3-4DD4-84C4-5648F81767ED}" srcOrd="2" destOrd="0" presId="urn:microsoft.com/office/officeart/2016/7/layout/RepeatingBendingProcessNew"/>
    <dgm:cxn modelId="{9D806C17-9D9E-4E63-9413-5108A90E27ED}" type="presParOf" srcId="{2EA0FF06-1D78-49BE-BB6F-5BACC4FA6507}" destId="{E600C920-ADBE-43B9-B3F1-28D0E10CB505}" srcOrd="3" destOrd="0" presId="urn:microsoft.com/office/officeart/2016/7/layout/RepeatingBendingProcessNew"/>
    <dgm:cxn modelId="{60507B62-159A-4095-A5EE-6F0CE4E7F4EC}" type="presParOf" srcId="{E600C920-ADBE-43B9-B3F1-28D0E10CB505}" destId="{3B5494D9-A7BB-42E0-918A-45AD2E109DB0}" srcOrd="0" destOrd="0" presId="urn:microsoft.com/office/officeart/2016/7/layout/RepeatingBendingProcessNew"/>
    <dgm:cxn modelId="{67CEEEED-E764-4A55-AA3A-9ACF9D50BB04}" type="presParOf" srcId="{2EA0FF06-1D78-49BE-BB6F-5BACC4FA6507}" destId="{1ED3AB37-59BC-486A-B60B-292E99118149}" srcOrd="4" destOrd="0" presId="urn:microsoft.com/office/officeart/2016/7/layout/RepeatingBendingProcessNew"/>
    <dgm:cxn modelId="{392D54FF-EA3A-45F3-BA82-F344D775CD6A}" type="presParOf" srcId="{2EA0FF06-1D78-49BE-BB6F-5BACC4FA6507}" destId="{AF73DF5C-9EAE-4277-88D2-6F76D5DB6A1C}" srcOrd="5" destOrd="0" presId="urn:microsoft.com/office/officeart/2016/7/layout/RepeatingBendingProcessNew"/>
    <dgm:cxn modelId="{035B6E61-DB25-4341-B5C6-A66A3FB67B3C}" type="presParOf" srcId="{AF73DF5C-9EAE-4277-88D2-6F76D5DB6A1C}" destId="{EC01D15D-2E34-45AB-A4E0-5E740F28DD83}" srcOrd="0" destOrd="0" presId="urn:microsoft.com/office/officeart/2016/7/layout/RepeatingBendingProcessNew"/>
    <dgm:cxn modelId="{F92D7AAB-93E1-4697-B445-8F17EFB65177}" type="presParOf" srcId="{2EA0FF06-1D78-49BE-BB6F-5BACC4FA6507}" destId="{3128C09E-998E-444D-B038-EFC213F783DE}" srcOrd="6" destOrd="0" presId="urn:microsoft.com/office/officeart/2016/7/layout/RepeatingBendingProcessNew"/>
    <dgm:cxn modelId="{A9832F6A-CBCF-4044-9B94-E5917CE9E568}" type="presParOf" srcId="{2EA0FF06-1D78-49BE-BB6F-5BACC4FA6507}" destId="{1417704F-D5FB-41CF-9BD9-9B7E40232AF8}" srcOrd="7" destOrd="0" presId="urn:microsoft.com/office/officeart/2016/7/layout/RepeatingBendingProcessNew"/>
    <dgm:cxn modelId="{6AAAC5B7-C300-4D79-AF23-B23047E57625}" type="presParOf" srcId="{1417704F-D5FB-41CF-9BD9-9B7E40232AF8}" destId="{BD22B25F-0089-41C5-A793-63287BED1B0A}" srcOrd="0" destOrd="0" presId="urn:microsoft.com/office/officeart/2016/7/layout/RepeatingBendingProcessNew"/>
    <dgm:cxn modelId="{8419D52F-78C0-46D5-89D9-8845307F5CDB}" type="presParOf" srcId="{2EA0FF06-1D78-49BE-BB6F-5BACC4FA6507}" destId="{D85D7BF3-AB79-4E4B-BF12-33958F07FBB0}" srcOrd="8" destOrd="0" presId="urn:microsoft.com/office/officeart/2016/7/layout/RepeatingBendingProcessNew"/>
    <dgm:cxn modelId="{A6C8D4D5-2A54-42A9-B3F1-036B2DF88FD6}" type="presParOf" srcId="{2EA0FF06-1D78-49BE-BB6F-5BACC4FA6507}" destId="{35625E89-0CDB-4C10-A4CF-07088F26FE1B}" srcOrd="9" destOrd="0" presId="urn:microsoft.com/office/officeart/2016/7/layout/RepeatingBendingProcessNew"/>
    <dgm:cxn modelId="{7C06D346-5B4A-4BF6-80D9-155CED7710D1}" type="presParOf" srcId="{35625E89-0CDB-4C10-A4CF-07088F26FE1B}" destId="{A6A09539-EF1B-4596-8A99-A04F2557BF12}" srcOrd="0" destOrd="0" presId="urn:microsoft.com/office/officeart/2016/7/layout/RepeatingBendingProcessNew"/>
    <dgm:cxn modelId="{660385B1-BDB4-4457-862F-E82666EE9E9F}" type="presParOf" srcId="{2EA0FF06-1D78-49BE-BB6F-5BACC4FA6507}" destId="{05A95ABD-8B00-4A65-B598-28E6D0E8EEF9}" srcOrd="10" destOrd="0" presId="urn:microsoft.com/office/officeart/2016/7/layout/RepeatingBendingProcessNew"/>
    <dgm:cxn modelId="{D6EE1138-0B37-4078-9C61-1796FCF37F7D}" type="presParOf" srcId="{2EA0FF06-1D78-49BE-BB6F-5BACC4FA6507}" destId="{151597FA-E5A7-400B-B1E1-5EF2105D49F8}" srcOrd="11" destOrd="0" presId="urn:microsoft.com/office/officeart/2016/7/layout/RepeatingBendingProcessNew"/>
    <dgm:cxn modelId="{E22A920F-8DCA-46FE-96AD-C4A2B195D8AF}" type="presParOf" srcId="{151597FA-E5A7-400B-B1E1-5EF2105D49F8}" destId="{632B7D52-603B-4B60-AAF6-DB55E0CEFDDF}" srcOrd="0" destOrd="0" presId="urn:microsoft.com/office/officeart/2016/7/layout/RepeatingBendingProcessNew"/>
    <dgm:cxn modelId="{6459F9C3-E62E-4356-A73D-DF150BFC9A89}" type="presParOf" srcId="{2EA0FF06-1D78-49BE-BB6F-5BACC4FA6507}" destId="{35C30205-05A7-4A2F-B1FB-1EC92AB66741}"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BAB642-4F61-426F-B086-3EEDA3E96EC4}" type="doc">
      <dgm:prSet loTypeId="urn:microsoft.com/office/officeart/2005/8/layout/hierarchy3" loCatId="hierarchy" qsTypeId="urn:microsoft.com/office/officeart/2005/8/quickstyle/simple2" qsCatId="simple" csTypeId="urn:microsoft.com/office/officeart/2005/8/colors/colorful1" csCatId="colorful" phldr="1"/>
      <dgm:spPr/>
      <dgm:t>
        <a:bodyPr/>
        <a:lstStyle/>
        <a:p>
          <a:endParaRPr lang="en-US"/>
        </a:p>
      </dgm:t>
    </dgm:pt>
    <dgm:pt modelId="{4D18A34A-AD42-4DCE-A14F-C61A394239EC}">
      <dgm:prSet/>
      <dgm:spPr/>
      <dgm:t>
        <a:bodyPr/>
        <a:lstStyle/>
        <a:p>
          <a:r>
            <a:rPr lang="en-US" dirty="0"/>
            <a:t>Gathered Data (from IBM Cloud storage)</a:t>
          </a:r>
        </a:p>
      </dgm:t>
    </dgm:pt>
    <dgm:pt modelId="{0800536E-BC38-415F-AF83-71E057E6CF2E}" type="parTrans" cxnId="{525E713E-C3B1-47BF-8270-AB4D5B02373B}">
      <dgm:prSet/>
      <dgm:spPr/>
      <dgm:t>
        <a:bodyPr/>
        <a:lstStyle/>
        <a:p>
          <a:endParaRPr lang="en-US"/>
        </a:p>
      </dgm:t>
    </dgm:pt>
    <dgm:pt modelId="{23010DA9-5FCC-4B9E-BA4B-FD4ECA786EB8}" type="sibTrans" cxnId="{525E713E-C3B1-47BF-8270-AB4D5B02373B}">
      <dgm:prSet/>
      <dgm:spPr/>
      <dgm:t>
        <a:bodyPr/>
        <a:lstStyle/>
        <a:p>
          <a:endParaRPr lang="en-US"/>
        </a:p>
      </dgm:t>
    </dgm:pt>
    <dgm:pt modelId="{0DC46684-AC7F-47BA-B829-5E9B2A65745D}">
      <dgm:prSet/>
      <dgm:spPr/>
      <dgm:t>
        <a:bodyPr/>
        <a:lstStyle/>
        <a:p>
          <a:r>
            <a:rPr lang="en-US"/>
            <a:t>Standardized Data (Standard Scaler transformation)</a:t>
          </a:r>
        </a:p>
      </dgm:t>
    </dgm:pt>
    <dgm:pt modelId="{555E841F-39BE-417C-921B-AB090EC63A7D}" type="parTrans" cxnId="{DFC1F7EC-DB94-4B3F-AD7D-02C703D83F0B}">
      <dgm:prSet/>
      <dgm:spPr/>
      <dgm:t>
        <a:bodyPr/>
        <a:lstStyle/>
        <a:p>
          <a:endParaRPr lang="en-US"/>
        </a:p>
      </dgm:t>
    </dgm:pt>
    <dgm:pt modelId="{A358FB4D-D645-4740-BE86-039A4DD958F0}" type="sibTrans" cxnId="{DFC1F7EC-DB94-4B3F-AD7D-02C703D83F0B}">
      <dgm:prSet/>
      <dgm:spPr/>
      <dgm:t>
        <a:bodyPr/>
        <a:lstStyle/>
        <a:p>
          <a:endParaRPr lang="en-US"/>
        </a:p>
      </dgm:t>
    </dgm:pt>
    <dgm:pt modelId="{6E9A49D1-128D-4BF3-BA08-35F04AB57C23}">
      <dgm:prSet/>
      <dgm:spPr/>
      <dgm:t>
        <a:bodyPr/>
        <a:lstStyle/>
        <a:p>
          <a:r>
            <a:rPr lang="en-US"/>
            <a:t>Split Data into training and testing sets</a:t>
          </a:r>
        </a:p>
      </dgm:t>
    </dgm:pt>
    <dgm:pt modelId="{448366F8-C394-4051-B2DD-114EDA4A4CC7}" type="parTrans" cxnId="{9BDCB291-B728-4E68-AC97-64CED231DEF5}">
      <dgm:prSet/>
      <dgm:spPr/>
      <dgm:t>
        <a:bodyPr/>
        <a:lstStyle/>
        <a:p>
          <a:endParaRPr lang="en-US"/>
        </a:p>
      </dgm:t>
    </dgm:pt>
    <dgm:pt modelId="{7A21973D-BF2E-44F2-BDD6-A3B49FE12CD9}" type="sibTrans" cxnId="{9BDCB291-B728-4E68-AC97-64CED231DEF5}">
      <dgm:prSet/>
      <dgm:spPr/>
      <dgm:t>
        <a:bodyPr/>
        <a:lstStyle/>
        <a:p>
          <a:endParaRPr lang="en-US"/>
        </a:p>
      </dgm:t>
    </dgm:pt>
    <dgm:pt modelId="{B39AC4C9-CB22-44C8-B126-6545A6C1E4B4}">
      <dgm:prSet/>
      <dgm:spPr/>
      <dgm:t>
        <a:bodyPr/>
        <a:lstStyle/>
        <a:p>
          <a:r>
            <a:rPr lang="en-US" dirty="0"/>
            <a:t>For each model: Logistic Regression, SVM, Decision Tree, and KNN</a:t>
          </a:r>
        </a:p>
      </dgm:t>
    </dgm:pt>
    <dgm:pt modelId="{30738DF0-D37B-4202-A706-9B211027644F}" type="parTrans" cxnId="{DD81F9FB-BE18-46DA-BB8E-371F7AAB32BB}">
      <dgm:prSet/>
      <dgm:spPr/>
      <dgm:t>
        <a:bodyPr/>
        <a:lstStyle/>
        <a:p>
          <a:endParaRPr lang="en-US"/>
        </a:p>
      </dgm:t>
    </dgm:pt>
    <dgm:pt modelId="{A4CB49E2-77D3-49D3-9AC4-3ACD156C1014}" type="sibTrans" cxnId="{DD81F9FB-BE18-46DA-BB8E-371F7AAB32BB}">
      <dgm:prSet/>
      <dgm:spPr/>
      <dgm:t>
        <a:bodyPr/>
        <a:lstStyle/>
        <a:p>
          <a:endParaRPr lang="en-US"/>
        </a:p>
      </dgm:t>
    </dgm:pt>
    <dgm:pt modelId="{34AB4D3E-02C9-470C-B920-501A4BDE49B4}">
      <dgm:prSet/>
      <dgm:spPr/>
      <dgm:t>
        <a:bodyPr/>
        <a:lstStyle/>
        <a:p>
          <a:r>
            <a:rPr lang="en-US"/>
            <a:t>Use Cross validation (GridSerach) to find best hyperparameters</a:t>
          </a:r>
        </a:p>
      </dgm:t>
    </dgm:pt>
    <dgm:pt modelId="{193CFBE5-EA84-4283-A519-FDF95D824187}" type="parTrans" cxnId="{6E20EDDD-191D-430E-9A28-1F5AC3AC7D3A}">
      <dgm:prSet/>
      <dgm:spPr/>
      <dgm:t>
        <a:bodyPr/>
        <a:lstStyle/>
        <a:p>
          <a:endParaRPr lang="en-US"/>
        </a:p>
      </dgm:t>
    </dgm:pt>
    <dgm:pt modelId="{05138BDC-0C29-4EF6-A4CD-BCF248B29EEF}" type="sibTrans" cxnId="{6E20EDDD-191D-430E-9A28-1F5AC3AC7D3A}">
      <dgm:prSet/>
      <dgm:spPr/>
      <dgm:t>
        <a:bodyPr/>
        <a:lstStyle/>
        <a:p>
          <a:endParaRPr lang="en-US"/>
        </a:p>
      </dgm:t>
    </dgm:pt>
    <dgm:pt modelId="{F87EC0EB-97CE-4338-9026-B7027D506835}">
      <dgm:prSet/>
      <dgm:spPr/>
      <dgm:t>
        <a:bodyPr/>
        <a:lstStyle/>
        <a:p>
          <a:r>
            <a:rPr lang="en-US"/>
            <a:t>Find model performance on test data using best hyperparameters</a:t>
          </a:r>
        </a:p>
      </dgm:t>
    </dgm:pt>
    <dgm:pt modelId="{4D3684B4-0BD2-45D7-9D42-C9CEE963B3D6}" type="parTrans" cxnId="{4348457B-E494-4BDB-A00A-A6DCB7373297}">
      <dgm:prSet/>
      <dgm:spPr/>
      <dgm:t>
        <a:bodyPr/>
        <a:lstStyle/>
        <a:p>
          <a:endParaRPr lang="en-US"/>
        </a:p>
      </dgm:t>
    </dgm:pt>
    <dgm:pt modelId="{8A25B674-81A0-4FC7-8559-AC647433FCC8}" type="sibTrans" cxnId="{4348457B-E494-4BDB-A00A-A6DCB7373297}">
      <dgm:prSet/>
      <dgm:spPr/>
      <dgm:t>
        <a:bodyPr/>
        <a:lstStyle/>
        <a:p>
          <a:endParaRPr lang="en-US"/>
        </a:p>
      </dgm:t>
    </dgm:pt>
    <dgm:pt modelId="{D3EAC481-8C5A-403C-A635-5357BBA42F0D}">
      <dgm:prSet/>
      <dgm:spPr/>
      <dgm:t>
        <a:bodyPr/>
        <a:lstStyle/>
        <a:p>
          <a:r>
            <a:rPr lang="en-US"/>
            <a:t>Use Confusion matrix to evaluate the model</a:t>
          </a:r>
        </a:p>
      </dgm:t>
    </dgm:pt>
    <dgm:pt modelId="{5D1F274B-C00C-4F48-9B10-7492AA1480F3}" type="parTrans" cxnId="{939F12D8-A356-49DD-8E7A-635D5F2F8381}">
      <dgm:prSet/>
      <dgm:spPr/>
      <dgm:t>
        <a:bodyPr/>
        <a:lstStyle/>
        <a:p>
          <a:endParaRPr lang="en-US"/>
        </a:p>
      </dgm:t>
    </dgm:pt>
    <dgm:pt modelId="{EBF2B25E-A057-4D15-8D39-7B80DBE382D1}" type="sibTrans" cxnId="{939F12D8-A356-49DD-8E7A-635D5F2F8381}">
      <dgm:prSet/>
      <dgm:spPr/>
      <dgm:t>
        <a:bodyPr/>
        <a:lstStyle/>
        <a:p>
          <a:endParaRPr lang="en-US"/>
        </a:p>
      </dgm:t>
    </dgm:pt>
    <dgm:pt modelId="{DB0A67F4-3250-4DCD-BB3C-CFC59345902B}">
      <dgm:prSet/>
      <dgm:spPr/>
      <dgm:t>
        <a:bodyPr/>
        <a:lstStyle/>
        <a:p>
          <a:r>
            <a:rPr lang="en-US"/>
            <a:t>Find the best performing model by comparing the respective accuracies on test data</a:t>
          </a:r>
        </a:p>
      </dgm:t>
    </dgm:pt>
    <dgm:pt modelId="{D54A7D5F-0C17-4E4E-A33E-DE5A76CB47C5}" type="parTrans" cxnId="{490E2AA1-9A6C-438C-9383-36E47BC7EB28}">
      <dgm:prSet/>
      <dgm:spPr/>
      <dgm:t>
        <a:bodyPr/>
        <a:lstStyle/>
        <a:p>
          <a:endParaRPr lang="en-US"/>
        </a:p>
      </dgm:t>
    </dgm:pt>
    <dgm:pt modelId="{0FF00047-D027-4772-858E-9B0D16B99815}" type="sibTrans" cxnId="{490E2AA1-9A6C-438C-9383-36E47BC7EB28}">
      <dgm:prSet/>
      <dgm:spPr/>
      <dgm:t>
        <a:bodyPr/>
        <a:lstStyle/>
        <a:p>
          <a:endParaRPr lang="en-US"/>
        </a:p>
      </dgm:t>
    </dgm:pt>
    <dgm:pt modelId="{273FE412-F863-4690-9FAE-08EB10BA0C40}" type="pres">
      <dgm:prSet presAssocID="{5DBAB642-4F61-426F-B086-3EEDA3E96EC4}" presName="diagram" presStyleCnt="0">
        <dgm:presLayoutVars>
          <dgm:chPref val="1"/>
          <dgm:dir/>
          <dgm:animOne val="branch"/>
          <dgm:animLvl val="lvl"/>
          <dgm:resizeHandles/>
        </dgm:presLayoutVars>
      </dgm:prSet>
      <dgm:spPr/>
    </dgm:pt>
    <dgm:pt modelId="{321C9693-F9AB-4A53-9C44-911915F84B5A}" type="pres">
      <dgm:prSet presAssocID="{4D18A34A-AD42-4DCE-A14F-C61A394239EC}" presName="root" presStyleCnt="0"/>
      <dgm:spPr/>
    </dgm:pt>
    <dgm:pt modelId="{22FB6200-9578-4EC8-9F84-4FC2567A8519}" type="pres">
      <dgm:prSet presAssocID="{4D18A34A-AD42-4DCE-A14F-C61A394239EC}" presName="rootComposite" presStyleCnt="0"/>
      <dgm:spPr/>
    </dgm:pt>
    <dgm:pt modelId="{BEA4552D-BF95-4731-9B6E-4F36BD3214FF}" type="pres">
      <dgm:prSet presAssocID="{4D18A34A-AD42-4DCE-A14F-C61A394239EC}" presName="rootText" presStyleLbl="node1" presStyleIdx="0" presStyleCnt="5"/>
      <dgm:spPr/>
    </dgm:pt>
    <dgm:pt modelId="{B5E52ADD-11D3-4138-A2DF-97BD9AE9A082}" type="pres">
      <dgm:prSet presAssocID="{4D18A34A-AD42-4DCE-A14F-C61A394239EC}" presName="rootConnector" presStyleLbl="node1" presStyleIdx="0" presStyleCnt="5"/>
      <dgm:spPr/>
    </dgm:pt>
    <dgm:pt modelId="{82C8D4D5-06C9-438B-A48F-3AD20DFA9760}" type="pres">
      <dgm:prSet presAssocID="{4D18A34A-AD42-4DCE-A14F-C61A394239EC}" presName="childShape" presStyleCnt="0"/>
      <dgm:spPr/>
    </dgm:pt>
    <dgm:pt modelId="{BFBDDCA6-D52F-4A34-BFC1-416F6C17D9DE}" type="pres">
      <dgm:prSet presAssocID="{0DC46684-AC7F-47BA-B829-5E9B2A65745D}" presName="root" presStyleCnt="0"/>
      <dgm:spPr/>
    </dgm:pt>
    <dgm:pt modelId="{52EAE6FB-01D6-437F-BF10-F441EC59C7CB}" type="pres">
      <dgm:prSet presAssocID="{0DC46684-AC7F-47BA-B829-5E9B2A65745D}" presName="rootComposite" presStyleCnt="0"/>
      <dgm:spPr/>
    </dgm:pt>
    <dgm:pt modelId="{6A6C5F57-9E9E-4DF4-B29D-8A89E4AC5369}" type="pres">
      <dgm:prSet presAssocID="{0DC46684-AC7F-47BA-B829-5E9B2A65745D}" presName="rootText" presStyleLbl="node1" presStyleIdx="1" presStyleCnt="5"/>
      <dgm:spPr/>
    </dgm:pt>
    <dgm:pt modelId="{DD823C0F-794A-425F-A62F-29A8654F533E}" type="pres">
      <dgm:prSet presAssocID="{0DC46684-AC7F-47BA-B829-5E9B2A65745D}" presName="rootConnector" presStyleLbl="node1" presStyleIdx="1" presStyleCnt="5"/>
      <dgm:spPr/>
    </dgm:pt>
    <dgm:pt modelId="{150C37FB-E021-4623-9D61-CBC0F12E4C49}" type="pres">
      <dgm:prSet presAssocID="{0DC46684-AC7F-47BA-B829-5E9B2A65745D}" presName="childShape" presStyleCnt="0"/>
      <dgm:spPr/>
    </dgm:pt>
    <dgm:pt modelId="{43D4BA39-8988-4B8F-B1A4-B95E1D03C61C}" type="pres">
      <dgm:prSet presAssocID="{6E9A49D1-128D-4BF3-BA08-35F04AB57C23}" presName="root" presStyleCnt="0"/>
      <dgm:spPr/>
    </dgm:pt>
    <dgm:pt modelId="{518D6FD7-755B-4E3A-917E-C246402DABD6}" type="pres">
      <dgm:prSet presAssocID="{6E9A49D1-128D-4BF3-BA08-35F04AB57C23}" presName="rootComposite" presStyleCnt="0"/>
      <dgm:spPr/>
    </dgm:pt>
    <dgm:pt modelId="{40FBE8B4-876F-4E19-B945-F824571EFB36}" type="pres">
      <dgm:prSet presAssocID="{6E9A49D1-128D-4BF3-BA08-35F04AB57C23}" presName="rootText" presStyleLbl="node1" presStyleIdx="2" presStyleCnt="5"/>
      <dgm:spPr/>
    </dgm:pt>
    <dgm:pt modelId="{CE934AAA-72EB-4585-B7D9-A99147CCE253}" type="pres">
      <dgm:prSet presAssocID="{6E9A49D1-128D-4BF3-BA08-35F04AB57C23}" presName="rootConnector" presStyleLbl="node1" presStyleIdx="2" presStyleCnt="5"/>
      <dgm:spPr/>
    </dgm:pt>
    <dgm:pt modelId="{EF24C4C4-B539-441F-8F7A-90F57A84064D}" type="pres">
      <dgm:prSet presAssocID="{6E9A49D1-128D-4BF3-BA08-35F04AB57C23}" presName="childShape" presStyleCnt="0"/>
      <dgm:spPr/>
    </dgm:pt>
    <dgm:pt modelId="{C8B58D74-38C7-4298-8B24-790D9B1AEED0}" type="pres">
      <dgm:prSet presAssocID="{B39AC4C9-CB22-44C8-B126-6545A6C1E4B4}" presName="root" presStyleCnt="0"/>
      <dgm:spPr/>
    </dgm:pt>
    <dgm:pt modelId="{E4C37A6E-A93B-4C39-BAC0-9BA87CE14ECE}" type="pres">
      <dgm:prSet presAssocID="{B39AC4C9-CB22-44C8-B126-6545A6C1E4B4}" presName="rootComposite" presStyleCnt="0"/>
      <dgm:spPr/>
    </dgm:pt>
    <dgm:pt modelId="{310697D1-6759-4047-89AA-547D0DFD6468}" type="pres">
      <dgm:prSet presAssocID="{B39AC4C9-CB22-44C8-B126-6545A6C1E4B4}" presName="rootText" presStyleLbl="node1" presStyleIdx="3" presStyleCnt="5"/>
      <dgm:spPr/>
    </dgm:pt>
    <dgm:pt modelId="{0E6783CC-AAAD-416A-BDAC-2CCF35029D22}" type="pres">
      <dgm:prSet presAssocID="{B39AC4C9-CB22-44C8-B126-6545A6C1E4B4}" presName="rootConnector" presStyleLbl="node1" presStyleIdx="3" presStyleCnt="5"/>
      <dgm:spPr/>
    </dgm:pt>
    <dgm:pt modelId="{77DC313E-8DAA-46A7-A91E-D48E670A70BE}" type="pres">
      <dgm:prSet presAssocID="{B39AC4C9-CB22-44C8-B126-6545A6C1E4B4}" presName="childShape" presStyleCnt="0"/>
      <dgm:spPr/>
    </dgm:pt>
    <dgm:pt modelId="{ACEF357C-AF84-4112-BDDA-95AD06910BDF}" type="pres">
      <dgm:prSet presAssocID="{193CFBE5-EA84-4283-A519-FDF95D824187}" presName="Name13" presStyleLbl="parChTrans1D2" presStyleIdx="0" presStyleCnt="3"/>
      <dgm:spPr/>
    </dgm:pt>
    <dgm:pt modelId="{29093B45-E599-4181-988B-B557A9B90763}" type="pres">
      <dgm:prSet presAssocID="{34AB4D3E-02C9-470C-B920-501A4BDE49B4}" presName="childText" presStyleLbl="bgAcc1" presStyleIdx="0" presStyleCnt="3">
        <dgm:presLayoutVars>
          <dgm:bulletEnabled val="1"/>
        </dgm:presLayoutVars>
      </dgm:prSet>
      <dgm:spPr/>
    </dgm:pt>
    <dgm:pt modelId="{E6FBB8DD-5FC1-43EE-8AF4-36CACBEE0F58}" type="pres">
      <dgm:prSet presAssocID="{4D3684B4-0BD2-45D7-9D42-C9CEE963B3D6}" presName="Name13" presStyleLbl="parChTrans1D2" presStyleIdx="1" presStyleCnt="3"/>
      <dgm:spPr/>
    </dgm:pt>
    <dgm:pt modelId="{202DB921-2811-410E-B33F-4F6FC631CE85}" type="pres">
      <dgm:prSet presAssocID="{F87EC0EB-97CE-4338-9026-B7027D506835}" presName="childText" presStyleLbl="bgAcc1" presStyleIdx="1" presStyleCnt="3">
        <dgm:presLayoutVars>
          <dgm:bulletEnabled val="1"/>
        </dgm:presLayoutVars>
      </dgm:prSet>
      <dgm:spPr/>
    </dgm:pt>
    <dgm:pt modelId="{D1E1AD73-49AC-4358-B1D4-B86529C90645}" type="pres">
      <dgm:prSet presAssocID="{5D1F274B-C00C-4F48-9B10-7492AA1480F3}" presName="Name13" presStyleLbl="parChTrans1D2" presStyleIdx="2" presStyleCnt="3"/>
      <dgm:spPr/>
    </dgm:pt>
    <dgm:pt modelId="{7E6AC19F-C5C9-435A-9AC6-01092604035C}" type="pres">
      <dgm:prSet presAssocID="{D3EAC481-8C5A-403C-A635-5357BBA42F0D}" presName="childText" presStyleLbl="bgAcc1" presStyleIdx="2" presStyleCnt="3">
        <dgm:presLayoutVars>
          <dgm:bulletEnabled val="1"/>
        </dgm:presLayoutVars>
      </dgm:prSet>
      <dgm:spPr/>
    </dgm:pt>
    <dgm:pt modelId="{2EAAF4F7-C81B-4231-9811-8F4ADDAD30C3}" type="pres">
      <dgm:prSet presAssocID="{DB0A67F4-3250-4DCD-BB3C-CFC59345902B}" presName="root" presStyleCnt="0"/>
      <dgm:spPr/>
    </dgm:pt>
    <dgm:pt modelId="{80FD59E5-103B-42A6-B78D-27CEC869E912}" type="pres">
      <dgm:prSet presAssocID="{DB0A67F4-3250-4DCD-BB3C-CFC59345902B}" presName="rootComposite" presStyleCnt="0"/>
      <dgm:spPr/>
    </dgm:pt>
    <dgm:pt modelId="{31C1A557-41B3-4E96-ABF8-70F6EA3CE5F6}" type="pres">
      <dgm:prSet presAssocID="{DB0A67F4-3250-4DCD-BB3C-CFC59345902B}" presName="rootText" presStyleLbl="node1" presStyleIdx="4" presStyleCnt="5"/>
      <dgm:spPr/>
    </dgm:pt>
    <dgm:pt modelId="{1552FA50-DDC4-4557-93CC-1FC9E9FAD4F3}" type="pres">
      <dgm:prSet presAssocID="{DB0A67F4-3250-4DCD-BB3C-CFC59345902B}" presName="rootConnector" presStyleLbl="node1" presStyleIdx="4" presStyleCnt="5"/>
      <dgm:spPr/>
    </dgm:pt>
    <dgm:pt modelId="{87CEE0B9-B211-4E91-BFDB-D57533952226}" type="pres">
      <dgm:prSet presAssocID="{DB0A67F4-3250-4DCD-BB3C-CFC59345902B}" presName="childShape" presStyleCnt="0"/>
      <dgm:spPr/>
    </dgm:pt>
  </dgm:ptLst>
  <dgm:cxnLst>
    <dgm:cxn modelId="{5C509F03-2DFC-4824-84EA-C2B492EB61FE}" type="presOf" srcId="{DB0A67F4-3250-4DCD-BB3C-CFC59345902B}" destId="{31C1A557-41B3-4E96-ABF8-70F6EA3CE5F6}" srcOrd="0" destOrd="0" presId="urn:microsoft.com/office/officeart/2005/8/layout/hierarchy3"/>
    <dgm:cxn modelId="{F1BB8328-2996-46B2-9ABB-E9D635455FF2}" type="presOf" srcId="{5DBAB642-4F61-426F-B086-3EEDA3E96EC4}" destId="{273FE412-F863-4690-9FAE-08EB10BA0C40}" srcOrd="0" destOrd="0" presId="urn:microsoft.com/office/officeart/2005/8/layout/hierarchy3"/>
    <dgm:cxn modelId="{DC78ED3A-5002-47FE-9B9A-3382E47DC42D}" type="presOf" srcId="{6E9A49D1-128D-4BF3-BA08-35F04AB57C23}" destId="{CE934AAA-72EB-4585-B7D9-A99147CCE253}" srcOrd="1" destOrd="0" presId="urn:microsoft.com/office/officeart/2005/8/layout/hierarchy3"/>
    <dgm:cxn modelId="{525E713E-C3B1-47BF-8270-AB4D5B02373B}" srcId="{5DBAB642-4F61-426F-B086-3EEDA3E96EC4}" destId="{4D18A34A-AD42-4DCE-A14F-C61A394239EC}" srcOrd="0" destOrd="0" parTransId="{0800536E-BC38-415F-AF83-71E057E6CF2E}" sibTransId="{23010DA9-5FCC-4B9E-BA4B-FD4ECA786EB8}"/>
    <dgm:cxn modelId="{BA34DF5D-264C-42E8-9776-00F198D10ECC}" type="presOf" srcId="{0DC46684-AC7F-47BA-B829-5E9B2A65745D}" destId="{6A6C5F57-9E9E-4DF4-B29D-8A89E4AC5369}" srcOrd="0" destOrd="0" presId="urn:microsoft.com/office/officeart/2005/8/layout/hierarchy3"/>
    <dgm:cxn modelId="{8ED6706B-2860-47E2-9CDE-330575EB1709}" type="presOf" srcId="{5D1F274B-C00C-4F48-9B10-7492AA1480F3}" destId="{D1E1AD73-49AC-4358-B1D4-B86529C90645}" srcOrd="0" destOrd="0" presId="urn:microsoft.com/office/officeart/2005/8/layout/hierarchy3"/>
    <dgm:cxn modelId="{C438ED75-B6F9-4183-A77C-4707EE7107A3}" type="presOf" srcId="{4D18A34A-AD42-4DCE-A14F-C61A394239EC}" destId="{BEA4552D-BF95-4731-9B6E-4F36BD3214FF}" srcOrd="0" destOrd="0" presId="urn:microsoft.com/office/officeart/2005/8/layout/hierarchy3"/>
    <dgm:cxn modelId="{4348457B-E494-4BDB-A00A-A6DCB7373297}" srcId="{B39AC4C9-CB22-44C8-B126-6545A6C1E4B4}" destId="{F87EC0EB-97CE-4338-9026-B7027D506835}" srcOrd="1" destOrd="0" parTransId="{4D3684B4-0BD2-45D7-9D42-C9CEE963B3D6}" sibTransId="{8A25B674-81A0-4FC7-8559-AC647433FCC8}"/>
    <dgm:cxn modelId="{81957D83-AB87-477A-9A6C-428B3D551288}" type="presOf" srcId="{4D18A34A-AD42-4DCE-A14F-C61A394239EC}" destId="{B5E52ADD-11D3-4138-A2DF-97BD9AE9A082}" srcOrd="1" destOrd="0" presId="urn:microsoft.com/office/officeart/2005/8/layout/hierarchy3"/>
    <dgm:cxn modelId="{1F21BF85-33BB-41F5-9221-370C747AE1E2}" type="presOf" srcId="{B39AC4C9-CB22-44C8-B126-6545A6C1E4B4}" destId="{310697D1-6759-4047-89AA-547D0DFD6468}" srcOrd="0" destOrd="0" presId="urn:microsoft.com/office/officeart/2005/8/layout/hierarchy3"/>
    <dgm:cxn modelId="{99DF8B91-4395-4BC5-A9E9-30DD89566460}" type="presOf" srcId="{34AB4D3E-02C9-470C-B920-501A4BDE49B4}" destId="{29093B45-E599-4181-988B-B557A9B90763}" srcOrd="0" destOrd="0" presId="urn:microsoft.com/office/officeart/2005/8/layout/hierarchy3"/>
    <dgm:cxn modelId="{9BDCB291-B728-4E68-AC97-64CED231DEF5}" srcId="{5DBAB642-4F61-426F-B086-3EEDA3E96EC4}" destId="{6E9A49D1-128D-4BF3-BA08-35F04AB57C23}" srcOrd="2" destOrd="0" parTransId="{448366F8-C394-4051-B2DD-114EDA4A4CC7}" sibTransId="{7A21973D-BF2E-44F2-BDD6-A3B49FE12CD9}"/>
    <dgm:cxn modelId="{EDFF2B99-EDFC-4D79-9BE7-C7F6A8B23F6B}" type="presOf" srcId="{193CFBE5-EA84-4283-A519-FDF95D824187}" destId="{ACEF357C-AF84-4112-BDDA-95AD06910BDF}" srcOrd="0" destOrd="0" presId="urn:microsoft.com/office/officeart/2005/8/layout/hierarchy3"/>
    <dgm:cxn modelId="{4D11149D-6265-43A7-8E82-01A2966BDC73}" type="presOf" srcId="{6E9A49D1-128D-4BF3-BA08-35F04AB57C23}" destId="{40FBE8B4-876F-4E19-B945-F824571EFB36}" srcOrd="0" destOrd="0" presId="urn:microsoft.com/office/officeart/2005/8/layout/hierarchy3"/>
    <dgm:cxn modelId="{653ED69E-BE52-4AE1-A50A-82F8D96B8FA4}" type="presOf" srcId="{0DC46684-AC7F-47BA-B829-5E9B2A65745D}" destId="{DD823C0F-794A-425F-A62F-29A8654F533E}" srcOrd="1" destOrd="0" presId="urn:microsoft.com/office/officeart/2005/8/layout/hierarchy3"/>
    <dgm:cxn modelId="{490E2AA1-9A6C-438C-9383-36E47BC7EB28}" srcId="{5DBAB642-4F61-426F-B086-3EEDA3E96EC4}" destId="{DB0A67F4-3250-4DCD-BB3C-CFC59345902B}" srcOrd="4" destOrd="0" parTransId="{D54A7D5F-0C17-4E4E-A33E-DE5A76CB47C5}" sibTransId="{0FF00047-D027-4772-858E-9B0D16B99815}"/>
    <dgm:cxn modelId="{AED16AA4-8CFC-4128-8271-0D1B143F2C17}" type="presOf" srcId="{D3EAC481-8C5A-403C-A635-5357BBA42F0D}" destId="{7E6AC19F-C5C9-435A-9AC6-01092604035C}" srcOrd="0" destOrd="0" presId="urn:microsoft.com/office/officeart/2005/8/layout/hierarchy3"/>
    <dgm:cxn modelId="{9EE834B1-D06C-4D8C-A172-8632D49E5993}" type="presOf" srcId="{4D3684B4-0BD2-45D7-9D42-C9CEE963B3D6}" destId="{E6FBB8DD-5FC1-43EE-8AF4-36CACBEE0F58}" srcOrd="0" destOrd="0" presId="urn:microsoft.com/office/officeart/2005/8/layout/hierarchy3"/>
    <dgm:cxn modelId="{07E5F6C7-101A-46AD-95A7-4EBF95E30597}" type="presOf" srcId="{B39AC4C9-CB22-44C8-B126-6545A6C1E4B4}" destId="{0E6783CC-AAAD-416A-BDAC-2CCF35029D22}" srcOrd="1" destOrd="0" presId="urn:microsoft.com/office/officeart/2005/8/layout/hierarchy3"/>
    <dgm:cxn modelId="{939F12D8-A356-49DD-8E7A-635D5F2F8381}" srcId="{B39AC4C9-CB22-44C8-B126-6545A6C1E4B4}" destId="{D3EAC481-8C5A-403C-A635-5357BBA42F0D}" srcOrd="2" destOrd="0" parTransId="{5D1F274B-C00C-4F48-9B10-7492AA1480F3}" sibTransId="{EBF2B25E-A057-4D15-8D39-7B80DBE382D1}"/>
    <dgm:cxn modelId="{6E20EDDD-191D-430E-9A28-1F5AC3AC7D3A}" srcId="{B39AC4C9-CB22-44C8-B126-6545A6C1E4B4}" destId="{34AB4D3E-02C9-470C-B920-501A4BDE49B4}" srcOrd="0" destOrd="0" parTransId="{193CFBE5-EA84-4283-A519-FDF95D824187}" sibTransId="{05138BDC-0C29-4EF6-A4CD-BCF248B29EEF}"/>
    <dgm:cxn modelId="{DFC1F7EC-DB94-4B3F-AD7D-02C703D83F0B}" srcId="{5DBAB642-4F61-426F-B086-3EEDA3E96EC4}" destId="{0DC46684-AC7F-47BA-B829-5E9B2A65745D}" srcOrd="1" destOrd="0" parTransId="{555E841F-39BE-417C-921B-AB090EC63A7D}" sibTransId="{A358FB4D-D645-4740-BE86-039A4DD958F0}"/>
    <dgm:cxn modelId="{208037ED-0A9C-4410-9944-DE45B292C52B}" type="presOf" srcId="{F87EC0EB-97CE-4338-9026-B7027D506835}" destId="{202DB921-2811-410E-B33F-4F6FC631CE85}" srcOrd="0" destOrd="0" presId="urn:microsoft.com/office/officeart/2005/8/layout/hierarchy3"/>
    <dgm:cxn modelId="{249821F6-3718-425D-91EB-4B6CB10B42D5}" type="presOf" srcId="{DB0A67F4-3250-4DCD-BB3C-CFC59345902B}" destId="{1552FA50-DDC4-4557-93CC-1FC9E9FAD4F3}" srcOrd="1" destOrd="0" presId="urn:microsoft.com/office/officeart/2005/8/layout/hierarchy3"/>
    <dgm:cxn modelId="{DD81F9FB-BE18-46DA-BB8E-371F7AAB32BB}" srcId="{5DBAB642-4F61-426F-B086-3EEDA3E96EC4}" destId="{B39AC4C9-CB22-44C8-B126-6545A6C1E4B4}" srcOrd="3" destOrd="0" parTransId="{30738DF0-D37B-4202-A706-9B211027644F}" sibTransId="{A4CB49E2-77D3-49D3-9AC4-3ACD156C1014}"/>
    <dgm:cxn modelId="{8A755D8D-04C3-4B89-A821-5D7E4972F7E0}" type="presParOf" srcId="{273FE412-F863-4690-9FAE-08EB10BA0C40}" destId="{321C9693-F9AB-4A53-9C44-911915F84B5A}" srcOrd="0" destOrd="0" presId="urn:microsoft.com/office/officeart/2005/8/layout/hierarchy3"/>
    <dgm:cxn modelId="{2A11E760-D4E0-4155-B884-07A7A3C7074F}" type="presParOf" srcId="{321C9693-F9AB-4A53-9C44-911915F84B5A}" destId="{22FB6200-9578-4EC8-9F84-4FC2567A8519}" srcOrd="0" destOrd="0" presId="urn:microsoft.com/office/officeart/2005/8/layout/hierarchy3"/>
    <dgm:cxn modelId="{FB4338AF-31A4-4DB3-AFF3-767CB04739FC}" type="presParOf" srcId="{22FB6200-9578-4EC8-9F84-4FC2567A8519}" destId="{BEA4552D-BF95-4731-9B6E-4F36BD3214FF}" srcOrd="0" destOrd="0" presId="urn:microsoft.com/office/officeart/2005/8/layout/hierarchy3"/>
    <dgm:cxn modelId="{EB75F8AE-B2E3-454A-8E30-17572E3447F1}" type="presParOf" srcId="{22FB6200-9578-4EC8-9F84-4FC2567A8519}" destId="{B5E52ADD-11D3-4138-A2DF-97BD9AE9A082}" srcOrd="1" destOrd="0" presId="urn:microsoft.com/office/officeart/2005/8/layout/hierarchy3"/>
    <dgm:cxn modelId="{23C19CB7-E17F-45F9-B787-26F81692472F}" type="presParOf" srcId="{321C9693-F9AB-4A53-9C44-911915F84B5A}" destId="{82C8D4D5-06C9-438B-A48F-3AD20DFA9760}" srcOrd="1" destOrd="0" presId="urn:microsoft.com/office/officeart/2005/8/layout/hierarchy3"/>
    <dgm:cxn modelId="{061F8D0F-EC87-4E5D-87B5-CBDB74DFE186}" type="presParOf" srcId="{273FE412-F863-4690-9FAE-08EB10BA0C40}" destId="{BFBDDCA6-D52F-4A34-BFC1-416F6C17D9DE}" srcOrd="1" destOrd="0" presId="urn:microsoft.com/office/officeart/2005/8/layout/hierarchy3"/>
    <dgm:cxn modelId="{BE8DAC43-2E63-46D4-9123-EC31EF749255}" type="presParOf" srcId="{BFBDDCA6-D52F-4A34-BFC1-416F6C17D9DE}" destId="{52EAE6FB-01D6-437F-BF10-F441EC59C7CB}" srcOrd="0" destOrd="0" presId="urn:microsoft.com/office/officeart/2005/8/layout/hierarchy3"/>
    <dgm:cxn modelId="{3B04C567-772A-4CE4-B3F7-13ED4232F02B}" type="presParOf" srcId="{52EAE6FB-01D6-437F-BF10-F441EC59C7CB}" destId="{6A6C5F57-9E9E-4DF4-B29D-8A89E4AC5369}" srcOrd="0" destOrd="0" presId="urn:microsoft.com/office/officeart/2005/8/layout/hierarchy3"/>
    <dgm:cxn modelId="{B1A356A6-5111-4A90-BE71-E594C6400DBC}" type="presParOf" srcId="{52EAE6FB-01D6-437F-BF10-F441EC59C7CB}" destId="{DD823C0F-794A-425F-A62F-29A8654F533E}" srcOrd="1" destOrd="0" presId="urn:microsoft.com/office/officeart/2005/8/layout/hierarchy3"/>
    <dgm:cxn modelId="{730BD7E2-96C3-41E8-BEF4-C6152E824FBB}" type="presParOf" srcId="{BFBDDCA6-D52F-4A34-BFC1-416F6C17D9DE}" destId="{150C37FB-E021-4623-9D61-CBC0F12E4C49}" srcOrd="1" destOrd="0" presId="urn:microsoft.com/office/officeart/2005/8/layout/hierarchy3"/>
    <dgm:cxn modelId="{619A2FB6-7B01-46D5-9A2B-77079E546FC6}" type="presParOf" srcId="{273FE412-F863-4690-9FAE-08EB10BA0C40}" destId="{43D4BA39-8988-4B8F-B1A4-B95E1D03C61C}" srcOrd="2" destOrd="0" presId="urn:microsoft.com/office/officeart/2005/8/layout/hierarchy3"/>
    <dgm:cxn modelId="{7E82B43A-A465-4A7A-99EA-52743DB72809}" type="presParOf" srcId="{43D4BA39-8988-4B8F-B1A4-B95E1D03C61C}" destId="{518D6FD7-755B-4E3A-917E-C246402DABD6}" srcOrd="0" destOrd="0" presId="urn:microsoft.com/office/officeart/2005/8/layout/hierarchy3"/>
    <dgm:cxn modelId="{9889AD96-295A-44EB-8162-6C8DAC4DEB71}" type="presParOf" srcId="{518D6FD7-755B-4E3A-917E-C246402DABD6}" destId="{40FBE8B4-876F-4E19-B945-F824571EFB36}" srcOrd="0" destOrd="0" presId="urn:microsoft.com/office/officeart/2005/8/layout/hierarchy3"/>
    <dgm:cxn modelId="{B2A6F106-0539-47A9-9A41-55548D69CB7D}" type="presParOf" srcId="{518D6FD7-755B-4E3A-917E-C246402DABD6}" destId="{CE934AAA-72EB-4585-B7D9-A99147CCE253}" srcOrd="1" destOrd="0" presId="urn:microsoft.com/office/officeart/2005/8/layout/hierarchy3"/>
    <dgm:cxn modelId="{7F39FBF0-C0A3-4B5B-8B1F-B7AD73300763}" type="presParOf" srcId="{43D4BA39-8988-4B8F-B1A4-B95E1D03C61C}" destId="{EF24C4C4-B539-441F-8F7A-90F57A84064D}" srcOrd="1" destOrd="0" presId="urn:microsoft.com/office/officeart/2005/8/layout/hierarchy3"/>
    <dgm:cxn modelId="{FFEC0380-F98D-4B8B-993C-3075D4531E31}" type="presParOf" srcId="{273FE412-F863-4690-9FAE-08EB10BA0C40}" destId="{C8B58D74-38C7-4298-8B24-790D9B1AEED0}" srcOrd="3" destOrd="0" presId="urn:microsoft.com/office/officeart/2005/8/layout/hierarchy3"/>
    <dgm:cxn modelId="{9EAE722B-2B3C-425F-9BFB-04F52CBA6291}" type="presParOf" srcId="{C8B58D74-38C7-4298-8B24-790D9B1AEED0}" destId="{E4C37A6E-A93B-4C39-BAC0-9BA87CE14ECE}" srcOrd="0" destOrd="0" presId="urn:microsoft.com/office/officeart/2005/8/layout/hierarchy3"/>
    <dgm:cxn modelId="{A6676AF8-EE5B-4F4F-9FB5-E903BBC90B92}" type="presParOf" srcId="{E4C37A6E-A93B-4C39-BAC0-9BA87CE14ECE}" destId="{310697D1-6759-4047-89AA-547D0DFD6468}" srcOrd="0" destOrd="0" presId="urn:microsoft.com/office/officeart/2005/8/layout/hierarchy3"/>
    <dgm:cxn modelId="{11DA0AA2-581F-476C-B69E-08DB9E31ECD5}" type="presParOf" srcId="{E4C37A6E-A93B-4C39-BAC0-9BA87CE14ECE}" destId="{0E6783CC-AAAD-416A-BDAC-2CCF35029D22}" srcOrd="1" destOrd="0" presId="urn:microsoft.com/office/officeart/2005/8/layout/hierarchy3"/>
    <dgm:cxn modelId="{61F34274-C312-4540-9927-9D267E60FDB3}" type="presParOf" srcId="{C8B58D74-38C7-4298-8B24-790D9B1AEED0}" destId="{77DC313E-8DAA-46A7-A91E-D48E670A70BE}" srcOrd="1" destOrd="0" presId="urn:microsoft.com/office/officeart/2005/8/layout/hierarchy3"/>
    <dgm:cxn modelId="{5A9FD8D5-A9C1-4C3E-9657-CC75DF27FEDA}" type="presParOf" srcId="{77DC313E-8DAA-46A7-A91E-D48E670A70BE}" destId="{ACEF357C-AF84-4112-BDDA-95AD06910BDF}" srcOrd="0" destOrd="0" presId="urn:microsoft.com/office/officeart/2005/8/layout/hierarchy3"/>
    <dgm:cxn modelId="{9EFD2826-5575-426B-9108-4BD560F84D33}" type="presParOf" srcId="{77DC313E-8DAA-46A7-A91E-D48E670A70BE}" destId="{29093B45-E599-4181-988B-B557A9B90763}" srcOrd="1" destOrd="0" presId="urn:microsoft.com/office/officeart/2005/8/layout/hierarchy3"/>
    <dgm:cxn modelId="{4341714F-0199-4F3D-BDC2-6A0BE707FE78}" type="presParOf" srcId="{77DC313E-8DAA-46A7-A91E-D48E670A70BE}" destId="{E6FBB8DD-5FC1-43EE-8AF4-36CACBEE0F58}" srcOrd="2" destOrd="0" presId="urn:microsoft.com/office/officeart/2005/8/layout/hierarchy3"/>
    <dgm:cxn modelId="{67FFC4EE-BA32-45E4-9E3A-30E08AE616C7}" type="presParOf" srcId="{77DC313E-8DAA-46A7-A91E-D48E670A70BE}" destId="{202DB921-2811-410E-B33F-4F6FC631CE85}" srcOrd="3" destOrd="0" presId="urn:microsoft.com/office/officeart/2005/8/layout/hierarchy3"/>
    <dgm:cxn modelId="{C26180FD-C853-4D1C-BF3D-80DCC7141721}" type="presParOf" srcId="{77DC313E-8DAA-46A7-A91E-D48E670A70BE}" destId="{D1E1AD73-49AC-4358-B1D4-B86529C90645}" srcOrd="4" destOrd="0" presId="urn:microsoft.com/office/officeart/2005/8/layout/hierarchy3"/>
    <dgm:cxn modelId="{B59DE7DF-19CD-48A8-83F6-05895910F917}" type="presParOf" srcId="{77DC313E-8DAA-46A7-A91E-D48E670A70BE}" destId="{7E6AC19F-C5C9-435A-9AC6-01092604035C}" srcOrd="5" destOrd="0" presId="urn:microsoft.com/office/officeart/2005/8/layout/hierarchy3"/>
    <dgm:cxn modelId="{970DAB2E-E20C-46C3-AB83-9093CD1FF246}" type="presParOf" srcId="{273FE412-F863-4690-9FAE-08EB10BA0C40}" destId="{2EAAF4F7-C81B-4231-9811-8F4ADDAD30C3}" srcOrd="4" destOrd="0" presId="urn:microsoft.com/office/officeart/2005/8/layout/hierarchy3"/>
    <dgm:cxn modelId="{0E94A3D6-44A5-4830-A343-4EC52758A03C}" type="presParOf" srcId="{2EAAF4F7-C81B-4231-9811-8F4ADDAD30C3}" destId="{80FD59E5-103B-42A6-B78D-27CEC869E912}" srcOrd="0" destOrd="0" presId="urn:microsoft.com/office/officeart/2005/8/layout/hierarchy3"/>
    <dgm:cxn modelId="{B9F3E117-670E-41D0-BC3F-F2E39D2A230B}" type="presParOf" srcId="{80FD59E5-103B-42A6-B78D-27CEC869E912}" destId="{31C1A557-41B3-4E96-ABF8-70F6EA3CE5F6}" srcOrd="0" destOrd="0" presId="urn:microsoft.com/office/officeart/2005/8/layout/hierarchy3"/>
    <dgm:cxn modelId="{5EDCA990-858B-4605-AAAF-C52EF807D917}" type="presParOf" srcId="{80FD59E5-103B-42A6-B78D-27CEC869E912}" destId="{1552FA50-DDC4-4557-93CC-1FC9E9FAD4F3}" srcOrd="1" destOrd="0" presId="urn:microsoft.com/office/officeart/2005/8/layout/hierarchy3"/>
    <dgm:cxn modelId="{0829BF41-BBCD-4788-A7C9-B4981F862754}" type="presParOf" srcId="{2EAAF4F7-C81B-4231-9811-8F4ADDAD30C3}" destId="{87CEE0B9-B211-4E91-BFDB-D57533952226}"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6F646-ADD8-4AE4-B54F-371769FF5E8E}">
      <dsp:nvSpPr>
        <dsp:cNvPr id="0" name=""/>
        <dsp:cNvSpPr/>
      </dsp:nvSpPr>
      <dsp:spPr>
        <a:xfrm>
          <a:off x="2826441" y="1126438"/>
          <a:ext cx="618172" cy="91440"/>
        </a:xfrm>
        <a:custGeom>
          <a:avLst/>
          <a:gdLst/>
          <a:ahLst/>
          <a:cxnLst/>
          <a:rect l="0" t="0" r="0" b="0"/>
          <a:pathLst>
            <a:path>
              <a:moveTo>
                <a:pt x="0" y="45720"/>
              </a:moveTo>
              <a:lnTo>
                <a:pt x="61817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9308" y="1168914"/>
        <a:ext cx="32438" cy="6487"/>
      </dsp:txXfrm>
    </dsp:sp>
    <dsp:sp modelId="{1CE4AAD6-A854-450B-B05A-0925C17B7506}">
      <dsp:nvSpPr>
        <dsp:cNvPr id="0" name=""/>
        <dsp:cNvSpPr/>
      </dsp:nvSpPr>
      <dsp:spPr>
        <a:xfrm>
          <a:off x="7493" y="325933"/>
          <a:ext cx="2820748" cy="169244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219" tIns="145085" rIns="138219" bIns="145085" numCol="1" spcCol="1270" anchor="ctr" anchorCtr="0">
          <a:noAutofit/>
        </a:bodyPr>
        <a:lstStyle/>
        <a:p>
          <a:pPr marL="0" lvl="0" indent="0" algn="ctr" defTabSz="1200150">
            <a:lnSpc>
              <a:spcPct val="90000"/>
            </a:lnSpc>
            <a:spcBef>
              <a:spcPct val="0"/>
            </a:spcBef>
            <a:spcAft>
              <a:spcPct val="35000"/>
            </a:spcAft>
            <a:buNone/>
          </a:pPr>
          <a:r>
            <a:rPr lang="en-US" sz="2700" kern="1200" dirty="0"/>
            <a:t>GET request to SpaceX API</a:t>
          </a:r>
        </a:p>
      </dsp:txBody>
      <dsp:txXfrm>
        <a:off x="7493" y="325933"/>
        <a:ext cx="2820748" cy="1692449"/>
      </dsp:txXfrm>
    </dsp:sp>
    <dsp:sp modelId="{53E38C2F-4AC7-4893-9EF8-183825569F1E}">
      <dsp:nvSpPr>
        <dsp:cNvPr id="0" name=""/>
        <dsp:cNvSpPr/>
      </dsp:nvSpPr>
      <dsp:spPr>
        <a:xfrm>
          <a:off x="6295962" y="1126438"/>
          <a:ext cx="618172" cy="91440"/>
        </a:xfrm>
        <a:custGeom>
          <a:avLst/>
          <a:gdLst/>
          <a:ahLst/>
          <a:cxnLst/>
          <a:rect l="0" t="0" r="0" b="0"/>
          <a:pathLst>
            <a:path>
              <a:moveTo>
                <a:pt x="0" y="45720"/>
              </a:moveTo>
              <a:lnTo>
                <a:pt x="618172"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88829" y="1168914"/>
        <a:ext cx="32438" cy="6487"/>
      </dsp:txXfrm>
    </dsp:sp>
    <dsp:sp modelId="{A5FDBDB2-7BC3-4AB0-B447-96207407D7C0}">
      <dsp:nvSpPr>
        <dsp:cNvPr id="0" name=""/>
        <dsp:cNvSpPr/>
      </dsp:nvSpPr>
      <dsp:spPr>
        <a:xfrm>
          <a:off x="3477014" y="325933"/>
          <a:ext cx="2820748" cy="169244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219" tIns="145085" rIns="138219" bIns="145085" numCol="1" spcCol="1270" anchor="ctr" anchorCtr="0">
          <a:noAutofit/>
        </a:bodyPr>
        <a:lstStyle/>
        <a:p>
          <a:pPr marL="0" lvl="0" indent="0" algn="ctr" defTabSz="1200150">
            <a:lnSpc>
              <a:spcPct val="90000"/>
            </a:lnSpc>
            <a:spcBef>
              <a:spcPct val="0"/>
            </a:spcBef>
            <a:spcAft>
              <a:spcPct val="35000"/>
            </a:spcAft>
            <a:buNone/>
          </a:pPr>
          <a:r>
            <a:rPr lang="en-US" sz="2700" kern="1200"/>
            <a:t>Parse, normalize, load data in dataframe</a:t>
          </a:r>
        </a:p>
      </dsp:txBody>
      <dsp:txXfrm>
        <a:off x="3477014" y="325933"/>
        <a:ext cx="2820748" cy="1692449"/>
      </dsp:txXfrm>
    </dsp:sp>
    <dsp:sp modelId="{A7D2FE3D-20B6-40B2-B46B-86BB5DF362AE}">
      <dsp:nvSpPr>
        <dsp:cNvPr id="0" name=""/>
        <dsp:cNvSpPr/>
      </dsp:nvSpPr>
      <dsp:spPr>
        <a:xfrm>
          <a:off x="1417867" y="2016582"/>
          <a:ext cx="6939041" cy="618172"/>
        </a:xfrm>
        <a:custGeom>
          <a:avLst/>
          <a:gdLst/>
          <a:ahLst/>
          <a:cxnLst/>
          <a:rect l="0" t="0" r="0" b="0"/>
          <a:pathLst>
            <a:path>
              <a:moveTo>
                <a:pt x="6939041" y="0"/>
              </a:moveTo>
              <a:lnTo>
                <a:pt x="6939041" y="326186"/>
              </a:lnTo>
              <a:lnTo>
                <a:pt x="0" y="326186"/>
              </a:lnTo>
              <a:lnTo>
                <a:pt x="0" y="618172"/>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3155" y="2322425"/>
        <a:ext cx="348465" cy="6487"/>
      </dsp:txXfrm>
    </dsp:sp>
    <dsp:sp modelId="{B17EB057-DF17-4FC0-ABCC-CB98466D1689}">
      <dsp:nvSpPr>
        <dsp:cNvPr id="0" name=""/>
        <dsp:cNvSpPr/>
      </dsp:nvSpPr>
      <dsp:spPr>
        <a:xfrm>
          <a:off x="6946535" y="325933"/>
          <a:ext cx="2820748" cy="169244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219" tIns="145085" rIns="138219" bIns="145085" numCol="1" spcCol="1270" anchor="ctr" anchorCtr="0">
          <a:noAutofit/>
        </a:bodyPr>
        <a:lstStyle/>
        <a:p>
          <a:pPr marL="0" lvl="0" indent="0" algn="ctr" defTabSz="1200150">
            <a:lnSpc>
              <a:spcPct val="90000"/>
            </a:lnSpc>
            <a:spcBef>
              <a:spcPct val="0"/>
            </a:spcBef>
            <a:spcAft>
              <a:spcPct val="35000"/>
            </a:spcAft>
            <a:buNone/>
          </a:pPr>
          <a:r>
            <a:rPr lang="en-US" sz="2700" kern="1200"/>
            <a:t>Clean/process data using custom functions</a:t>
          </a:r>
        </a:p>
      </dsp:txBody>
      <dsp:txXfrm>
        <a:off x="6946535" y="325933"/>
        <a:ext cx="2820748" cy="1692449"/>
      </dsp:txXfrm>
    </dsp:sp>
    <dsp:sp modelId="{5F2C406E-AF3C-4CFB-8B8F-ECB9D988CE0D}">
      <dsp:nvSpPr>
        <dsp:cNvPr id="0" name=""/>
        <dsp:cNvSpPr/>
      </dsp:nvSpPr>
      <dsp:spPr>
        <a:xfrm>
          <a:off x="2826441" y="3467659"/>
          <a:ext cx="618172" cy="91440"/>
        </a:xfrm>
        <a:custGeom>
          <a:avLst/>
          <a:gdLst/>
          <a:ahLst/>
          <a:cxnLst/>
          <a:rect l="0" t="0" r="0" b="0"/>
          <a:pathLst>
            <a:path>
              <a:moveTo>
                <a:pt x="0" y="45720"/>
              </a:moveTo>
              <a:lnTo>
                <a:pt x="61817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19308" y="3510135"/>
        <a:ext cx="32438" cy="6487"/>
      </dsp:txXfrm>
    </dsp:sp>
    <dsp:sp modelId="{7A640DED-31CD-4E6F-96BE-B226B63FD528}">
      <dsp:nvSpPr>
        <dsp:cNvPr id="0" name=""/>
        <dsp:cNvSpPr/>
      </dsp:nvSpPr>
      <dsp:spPr>
        <a:xfrm>
          <a:off x="7493" y="2667155"/>
          <a:ext cx="2820748" cy="16924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219" tIns="145085" rIns="138219" bIns="145085" numCol="1" spcCol="1270" anchor="ctr" anchorCtr="0">
          <a:noAutofit/>
        </a:bodyPr>
        <a:lstStyle/>
        <a:p>
          <a:pPr marL="0" lvl="0" indent="0" algn="ctr" defTabSz="1200150">
            <a:lnSpc>
              <a:spcPct val="90000"/>
            </a:lnSpc>
            <a:spcBef>
              <a:spcPct val="0"/>
            </a:spcBef>
            <a:spcAft>
              <a:spcPct val="35000"/>
            </a:spcAft>
            <a:buNone/>
          </a:pPr>
          <a:r>
            <a:rPr lang="en-US" sz="2700" kern="1200" dirty="0"/>
            <a:t>Construct new </a:t>
          </a:r>
          <a:r>
            <a:rPr lang="en-US" sz="2700" kern="1200" dirty="0" err="1"/>
            <a:t>dataframe</a:t>
          </a:r>
          <a:r>
            <a:rPr lang="en-US" sz="2700" kern="1200" dirty="0"/>
            <a:t> with processed data</a:t>
          </a:r>
        </a:p>
      </dsp:txBody>
      <dsp:txXfrm>
        <a:off x="7493" y="2667155"/>
        <a:ext cx="2820748" cy="1692449"/>
      </dsp:txXfrm>
    </dsp:sp>
    <dsp:sp modelId="{BE41026D-637E-4F48-B97E-D35EA3E94FDE}">
      <dsp:nvSpPr>
        <dsp:cNvPr id="0" name=""/>
        <dsp:cNvSpPr/>
      </dsp:nvSpPr>
      <dsp:spPr>
        <a:xfrm>
          <a:off x="3477014" y="2667155"/>
          <a:ext cx="2820748" cy="169244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219" tIns="145085" rIns="138219" bIns="145085" numCol="1" spcCol="1270" anchor="ctr" anchorCtr="0">
          <a:noAutofit/>
        </a:bodyPr>
        <a:lstStyle/>
        <a:p>
          <a:pPr marL="0" lvl="0" indent="0" algn="ctr" defTabSz="1200150">
            <a:lnSpc>
              <a:spcPct val="90000"/>
            </a:lnSpc>
            <a:spcBef>
              <a:spcPct val="0"/>
            </a:spcBef>
            <a:spcAft>
              <a:spcPct val="35000"/>
            </a:spcAft>
            <a:buNone/>
          </a:pPr>
          <a:r>
            <a:rPr lang="en-US" sz="2700" kern="1200"/>
            <a:t>Filter dataframe to only include Falcon 9 launches</a:t>
          </a:r>
        </a:p>
      </dsp:txBody>
      <dsp:txXfrm>
        <a:off x="3477014" y="2667155"/>
        <a:ext cx="2820748" cy="16924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A0F0A-1B30-42D1-9697-1E57595CFD88}">
      <dsp:nvSpPr>
        <dsp:cNvPr id="0" name=""/>
        <dsp:cNvSpPr/>
      </dsp:nvSpPr>
      <dsp:spPr>
        <a:xfrm>
          <a:off x="3080189" y="796795"/>
          <a:ext cx="614654" cy="91440"/>
        </a:xfrm>
        <a:custGeom>
          <a:avLst/>
          <a:gdLst/>
          <a:ahLst/>
          <a:cxnLst/>
          <a:rect l="0" t="0" r="0" b="0"/>
          <a:pathLst>
            <a:path>
              <a:moveTo>
                <a:pt x="0" y="45720"/>
              </a:moveTo>
              <a:lnTo>
                <a:pt x="61465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1385" y="839289"/>
        <a:ext cx="32262" cy="6452"/>
      </dsp:txXfrm>
    </dsp:sp>
    <dsp:sp modelId="{AB9E4DDF-B5E2-42ED-9E9D-3ACEACFAC71B}">
      <dsp:nvSpPr>
        <dsp:cNvPr id="0" name=""/>
        <dsp:cNvSpPr/>
      </dsp:nvSpPr>
      <dsp:spPr>
        <a:xfrm>
          <a:off x="276537" y="879"/>
          <a:ext cx="2805452" cy="16832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470" tIns="144298" rIns="137470" bIns="144298" numCol="1" spcCol="1270" anchor="ctr" anchorCtr="0">
          <a:noAutofit/>
        </a:bodyPr>
        <a:lstStyle/>
        <a:p>
          <a:pPr marL="0" lvl="0" indent="0" algn="ctr" defTabSz="1066800">
            <a:lnSpc>
              <a:spcPct val="90000"/>
            </a:lnSpc>
            <a:spcBef>
              <a:spcPct val="0"/>
            </a:spcBef>
            <a:spcAft>
              <a:spcPct val="35000"/>
            </a:spcAft>
            <a:buNone/>
          </a:pPr>
          <a:r>
            <a:rPr lang="en-US" sz="2400" kern="1200" dirty="0"/>
            <a:t>GET request to Wiki HTML page</a:t>
          </a:r>
        </a:p>
      </dsp:txBody>
      <dsp:txXfrm>
        <a:off x="276537" y="879"/>
        <a:ext cx="2805452" cy="1683271"/>
      </dsp:txXfrm>
    </dsp:sp>
    <dsp:sp modelId="{FC1806F7-5CF6-43AE-B004-CE702A3CA19F}">
      <dsp:nvSpPr>
        <dsp:cNvPr id="0" name=""/>
        <dsp:cNvSpPr/>
      </dsp:nvSpPr>
      <dsp:spPr>
        <a:xfrm>
          <a:off x="6530896" y="796795"/>
          <a:ext cx="614654" cy="91440"/>
        </a:xfrm>
        <a:custGeom>
          <a:avLst/>
          <a:gdLst/>
          <a:ahLst/>
          <a:cxnLst/>
          <a:rect l="0" t="0" r="0" b="0"/>
          <a:pathLst>
            <a:path>
              <a:moveTo>
                <a:pt x="0" y="45720"/>
              </a:moveTo>
              <a:lnTo>
                <a:pt x="61465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22091" y="839289"/>
        <a:ext cx="32262" cy="6452"/>
      </dsp:txXfrm>
    </dsp:sp>
    <dsp:sp modelId="{883152FF-6CF0-4E4D-ABED-8533F48FAE0F}">
      <dsp:nvSpPr>
        <dsp:cNvPr id="0" name=""/>
        <dsp:cNvSpPr/>
      </dsp:nvSpPr>
      <dsp:spPr>
        <a:xfrm>
          <a:off x="3727243" y="879"/>
          <a:ext cx="2805452" cy="168327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470" tIns="144298" rIns="137470" bIns="144298" numCol="1" spcCol="1270" anchor="ctr" anchorCtr="0">
          <a:noAutofit/>
        </a:bodyPr>
        <a:lstStyle/>
        <a:p>
          <a:pPr marL="0" lvl="0" indent="0" algn="ctr" defTabSz="1066800">
            <a:lnSpc>
              <a:spcPct val="90000"/>
            </a:lnSpc>
            <a:spcBef>
              <a:spcPct val="0"/>
            </a:spcBef>
            <a:spcAft>
              <a:spcPct val="35000"/>
            </a:spcAft>
            <a:buNone/>
          </a:pPr>
          <a:r>
            <a:rPr lang="en-US" sz="2400" kern="1200" dirty="0"/>
            <a:t>Use </a:t>
          </a:r>
          <a:r>
            <a:rPr lang="en-US" sz="2400" kern="1200" dirty="0" err="1"/>
            <a:t>BeautifulSoup</a:t>
          </a:r>
          <a:r>
            <a:rPr lang="en-US" sz="2400" kern="1200" dirty="0"/>
            <a:t> to extract columns from HTML table header</a:t>
          </a:r>
        </a:p>
      </dsp:txBody>
      <dsp:txXfrm>
        <a:off x="3727243" y="879"/>
        <a:ext cx="2805452" cy="1683271"/>
      </dsp:txXfrm>
    </dsp:sp>
    <dsp:sp modelId="{9E858600-4260-452E-93FC-85F9C5593307}">
      <dsp:nvSpPr>
        <dsp:cNvPr id="0" name=""/>
        <dsp:cNvSpPr/>
      </dsp:nvSpPr>
      <dsp:spPr>
        <a:xfrm>
          <a:off x="1679263" y="1682350"/>
          <a:ext cx="6901412" cy="614654"/>
        </a:xfrm>
        <a:custGeom>
          <a:avLst/>
          <a:gdLst/>
          <a:ahLst/>
          <a:cxnLst/>
          <a:rect l="0" t="0" r="0" b="0"/>
          <a:pathLst>
            <a:path>
              <a:moveTo>
                <a:pt x="6901412" y="0"/>
              </a:moveTo>
              <a:lnTo>
                <a:pt x="6901412" y="324427"/>
              </a:lnTo>
              <a:lnTo>
                <a:pt x="0" y="324427"/>
              </a:lnTo>
              <a:lnTo>
                <a:pt x="0" y="614654"/>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56682" y="1986451"/>
        <a:ext cx="346575" cy="6452"/>
      </dsp:txXfrm>
    </dsp:sp>
    <dsp:sp modelId="{06A78B56-40CB-45EB-9BD2-16E1533930A8}">
      <dsp:nvSpPr>
        <dsp:cNvPr id="0" name=""/>
        <dsp:cNvSpPr/>
      </dsp:nvSpPr>
      <dsp:spPr>
        <a:xfrm>
          <a:off x="7177950" y="879"/>
          <a:ext cx="2805452" cy="168327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470" tIns="144298" rIns="137470" bIns="144298" numCol="1" spcCol="1270" anchor="ctr" anchorCtr="0">
          <a:noAutofit/>
        </a:bodyPr>
        <a:lstStyle/>
        <a:p>
          <a:pPr marL="0" lvl="0" indent="0" algn="ctr" defTabSz="1066800">
            <a:lnSpc>
              <a:spcPct val="90000"/>
            </a:lnSpc>
            <a:spcBef>
              <a:spcPct val="0"/>
            </a:spcBef>
            <a:spcAft>
              <a:spcPct val="35000"/>
            </a:spcAft>
            <a:buNone/>
          </a:pPr>
          <a:r>
            <a:rPr lang="en-US" sz="2400" kern="1200"/>
            <a:t>Parse HTML tables to create launch records in dictionary</a:t>
          </a:r>
        </a:p>
      </dsp:txBody>
      <dsp:txXfrm>
        <a:off x="7177950" y="879"/>
        <a:ext cx="2805452" cy="1683271"/>
      </dsp:txXfrm>
    </dsp:sp>
    <dsp:sp modelId="{903E87C9-6A9A-4B1B-A670-95B9B918778E}">
      <dsp:nvSpPr>
        <dsp:cNvPr id="0" name=""/>
        <dsp:cNvSpPr/>
      </dsp:nvSpPr>
      <dsp:spPr>
        <a:xfrm>
          <a:off x="3080189" y="3125320"/>
          <a:ext cx="614654" cy="91440"/>
        </a:xfrm>
        <a:custGeom>
          <a:avLst/>
          <a:gdLst/>
          <a:ahLst/>
          <a:cxnLst/>
          <a:rect l="0" t="0" r="0" b="0"/>
          <a:pathLst>
            <a:path>
              <a:moveTo>
                <a:pt x="0" y="45720"/>
              </a:moveTo>
              <a:lnTo>
                <a:pt x="61465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1385" y="3167814"/>
        <a:ext cx="32262" cy="6452"/>
      </dsp:txXfrm>
    </dsp:sp>
    <dsp:sp modelId="{840389F9-F655-4ABB-A87D-14E25163654E}">
      <dsp:nvSpPr>
        <dsp:cNvPr id="0" name=""/>
        <dsp:cNvSpPr/>
      </dsp:nvSpPr>
      <dsp:spPr>
        <a:xfrm>
          <a:off x="276537" y="2329405"/>
          <a:ext cx="2805452" cy="168327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470" tIns="144298" rIns="137470" bIns="144298" numCol="1" spcCol="1270" anchor="ctr" anchorCtr="0">
          <a:noAutofit/>
        </a:bodyPr>
        <a:lstStyle/>
        <a:p>
          <a:pPr marL="0" lvl="0" indent="0" algn="ctr" defTabSz="1066800">
            <a:lnSpc>
              <a:spcPct val="90000"/>
            </a:lnSpc>
            <a:spcBef>
              <a:spcPct val="0"/>
            </a:spcBef>
            <a:spcAft>
              <a:spcPct val="35000"/>
            </a:spcAft>
            <a:buNone/>
          </a:pPr>
          <a:r>
            <a:rPr lang="en-US" sz="2400" kern="1200"/>
            <a:t>Use data dictionary to create Pandas dataframe</a:t>
          </a:r>
        </a:p>
      </dsp:txBody>
      <dsp:txXfrm>
        <a:off x="276537" y="2329405"/>
        <a:ext cx="2805452" cy="1683271"/>
      </dsp:txXfrm>
    </dsp:sp>
    <dsp:sp modelId="{87E1D99B-C6E9-44A5-B262-514131C7B6CD}">
      <dsp:nvSpPr>
        <dsp:cNvPr id="0" name=""/>
        <dsp:cNvSpPr/>
      </dsp:nvSpPr>
      <dsp:spPr>
        <a:xfrm>
          <a:off x="3727243" y="2329405"/>
          <a:ext cx="2805452" cy="168327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470" tIns="144298" rIns="137470" bIns="144298" numCol="1" spcCol="1270" anchor="ctr" anchorCtr="0">
          <a:noAutofit/>
        </a:bodyPr>
        <a:lstStyle/>
        <a:p>
          <a:pPr marL="0" lvl="0" indent="0" algn="ctr" defTabSz="1066800">
            <a:lnSpc>
              <a:spcPct val="90000"/>
            </a:lnSpc>
            <a:spcBef>
              <a:spcPct val="0"/>
            </a:spcBef>
            <a:spcAft>
              <a:spcPct val="35000"/>
            </a:spcAft>
            <a:buNone/>
          </a:pPr>
          <a:r>
            <a:rPr lang="en-US" sz="2400" kern="1200"/>
            <a:t>Export data to CSV file</a:t>
          </a:r>
        </a:p>
      </dsp:txBody>
      <dsp:txXfrm>
        <a:off x="3727243" y="2329405"/>
        <a:ext cx="2805452" cy="16832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E1A56-5942-4DFF-8096-1AA4974186D8}">
      <dsp:nvSpPr>
        <dsp:cNvPr id="0" name=""/>
        <dsp:cNvSpPr/>
      </dsp:nvSpPr>
      <dsp:spPr>
        <a:xfrm>
          <a:off x="2241532" y="1340702"/>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383844"/>
        <a:ext cx="25774" cy="5154"/>
      </dsp:txXfrm>
    </dsp:sp>
    <dsp:sp modelId="{70DFE58F-DBAB-4775-8078-FB745BECFFB5}">
      <dsp:nvSpPr>
        <dsp:cNvPr id="0" name=""/>
        <dsp:cNvSpPr/>
      </dsp:nvSpPr>
      <dsp:spPr>
        <a:xfrm>
          <a:off x="2092" y="714050"/>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a:t>Load CSV dataset into Pandas data frame</a:t>
          </a:r>
        </a:p>
      </dsp:txBody>
      <dsp:txXfrm>
        <a:off x="2092" y="714050"/>
        <a:ext cx="2241239" cy="1344743"/>
      </dsp:txXfrm>
    </dsp:sp>
    <dsp:sp modelId="{E600C920-ADBE-43B9-B3F1-28D0E10CB505}">
      <dsp:nvSpPr>
        <dsp:cNvPr id="0" name=""/>
        <dsp:cNvSpPr/>
      </dsp:nvSpPr>
      <dsp:spPr>
        <a:xfrm>
          <a:off x="4998257" y="1340702"/>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383844"/>
        <a:ext cx="25774" cy="5154"/>
      </dsp:txXfrm>
    </dsp:sp>
    <dsp:sp modelId="{9C0A8394-7BE3-4DD4-84C4-5648F81767ED}">
      <dsp:nvSpPr>
        <dsp:cNvPr id="0" name=""/>
        <dsp:cNvSpPr/>
      </dsp:nvSpPr>
      <dsp:spPr>
        <a:xfrm>
          <a:off x="2758817" y="714050"/>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dirty="0"/>
            <a:t>Analyze missing values for all attributes</a:t>
          </a:r>
        </a:p>
      </dsp:txBody>
      <dsp:txXfrm>
        <a:off x="2758817" y="714050"/>
        <a:ext cx="2241239" cy="1344743"/>
      </dsp:txXfrm>
    </dsp:sp>
    <dsp:sp modelId="{AF73DF5C-9EAE-4277-88D2-6F76D5DB6A1C}">
      <dsp:nvSpPr>
        <dsp:cNvPr id="0" name=""/>
        <dsp:cNvSpPr/>
      </dsp:nvSpPr>
      <dsp:spPr>
        <a:xfrm>
          <a:off x="7754982" y="1340702"/>
          <a:ext cx="484885" cy="91440"/>
        </a:xfrm>
        <a:custGeom>
          <a:avLst/>
          <a:gdLst/>
          <a:ahLst/>
          <a:cxnLst/>
          <a:rect l="0" t="0" r="0" b="0"/>
          <a:pathLst>
            <a:path>
              <a:moveTo>
                <a:pt x="0" y="45720"/>
              </a:moveTo>
              <a:lnTo>
                <a:pt x="484885"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383844"/>
        <a:ext cx="25774" cy="5154"/>
      </dsp:txXfrm>
    </dsp:sp>
    <dsp:sp modelId="{1ED3AB37-59BC-486A-B60B-292E99118149}">
      <dsp:nvSpPr>
        <dsp:cNvPr id="0" name=""/>
        <dsp:cNvSpPr/>
      </dsp:nvSpPr>
      <dsp:spPr>
        <a:xfrm>
          <a:off x="5515542" y="714050"/>
          <a:ext cx="2241239" cy="134474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a:t>Calculate the number of launces on each site</a:t>
          </a:r>
        </a:p>
      </dsp:txBody>
      <dsp:txXfrm>
        <a:off x="5515542" y="714050"/>
        <a:ext cx="2241239" cy="1344743"/>
      </dsp:txXfrm>
    </dsp:sp>
    <dsp:sp modelId="{1417704F-D5FB-41CF-9BD9-9B7E40232AF8}">
      <dsp:nvSpPr>
        <dsp:cNvPr id="0" name=""/>
        <dsp:cNvSpPr/>
      </dsp:nvSpPr>
      <dsp:spPr>
        <a:xfrm>
          <a:off x="1122712" y="2056994"/>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296859"/>
        <a:ext cx="414311" cy="5154"/>
      </dsp:txXfrm>
    </dsp:sp>
    <dsp:sp modelId="{3128C09E-998E-444D-B038-EFC213F783DE}">
      <dsp:nvSpPr>
        <dsp:cNvPr id="0" name=""/>
        <dsp:cNvSpPr/>
      </dsp:nvSpPr>
      <dsp:spPr>
        <a:xfrm>
          <a:off x="8272267" y="714050"/>
          <a:ext cx="2241239" cy="134474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a:t>Calculate the number and occurrence of each orbit</a:t>
          </a:r>
        </a:p>
      </dsp:txBody>
      <dsp:txXfrm>
        <a:off x="8272267" y="714050"/>
        <a:ext cx="2241239" cy="1344743"/>
      </dsp:txXfrm>
    </dsp:sp>
    <dsp:sp modelId="{35625E89-0CDB-4C10-A4CF-07088F26FE1B}">
      <dsp:nvSpPr>
        <dsp:cNvPr id="0" name=""/>
        <dsp:cNvSpPr/>
      </dsp:nvSpPr>
      <dsp:spPr>
        <a:xfrm>
          <a:off x="2241532" y="3200931"/>
          <a:ext cx="484885" cy="91440"/>
        </a:xfrm>
        <a:custGeom>
          <a:avLst/>
          <a:gdLst/>
          <a:ahLst/>
          <a:cxnLst/>
          <a:rect l="0" t="0" r="0" b="0"/>
          <a:pathLst>
            <a:path>
              <a:moveTo>
                <a:pt x="0" y="45720"/>
              </a:moveTo>
              <a:lnTo>
                <a:pt x="4848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244074"/>
        <a:ext cx="25774" cy="5154"/>
      </dsp:txXfrm>
    </dsp:sp>
    <dsp:sp modelId="{D85D7BF3-AB79-4E4B-BF12-33958F07FBB0}">
      <dsp:nvSpPr>
        <dsp:cNvPr id="0" name=""/>
        <dsp:cNvSpPr/>
      </dsp:nvSpPr>
      <dsp:spPr>
        <a:xfrm>
          <a:off x="2092" y="2574279"/>
          <a:ext cx="2241239" cy="134474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a:t>Calculate the number and occurrence of mission outcome per orbit type</a:t>
          </a:r>
        </a:p>
      </dsp:txBody>
      <dsp:txXfrm>
        <a:off x="2092" y="2574279"/>
        <a:ext cx="2241239" cy="1344743"/>
      </dsp:txXfrm>
    </dsp:sp>
    <dsp:sp modelId="{151597FA-E5A7-400B-B1E1-5EF2105D49F8}">
      <dsp:nvSpPr>
        <dsp:cNvPr id="0" name=""/>
        <dsp:cNvSpPr/>
      </dsp:nvSpPr>
      <dsp:spPr>
        <a:xfrm>
          <a:off x="4998257" y="3200931"/>
          <a:ext cx="484885" cy="91440"/>
        </a:xfrm>
        <a:custGeom>
          <a:avLst/>
          <a:gdLst/>
          <a:ahLst/>
          <a:cxnLst/>
          <a:rect l="0" t="0" r="0" b="0"/>
          <a:pathLst>
            <a:path>
              <a:moveTo>
                <a:pt x="0" y="45720"/>
              </a:moveTo>
              <a:lnTo>
                <a:pt x="4848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244074"/>
        <a:ext cx="25774" cy="5154"/>
      </dsp:txXfrm>
    </dsp:sp>
    <dsp:sp modelId="{05A95ABD-8B00-4A65-B598-28E6D0E8EEF9}">
      <dsp:nvSpPr>
        <dsp:cNvPr id="0" name=""/>
        <dsp:cNvSpPr/>
      </dsp:nvSpPr>
      <dsp:spPr>
        <a:xfrm>
          <a:off x="2758817" y="2574279"/>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dirty="0"/>
            <a:t>Create a landing outcome label from Outcome column</a:t>
          </a:r>
        </a:p>
      </dsp:txBody>
      <dsp:txXfrm>
        <a:off x="2758817" y="2574279"/>
        <a:ext cx="2241239" cy="1344743"/>
      </dsp:txXfrm>
    </dsp:sp>
    <dsp:sp modelId="{35C30205-05A7-4A2F-B1FB-1EC92AB66741}">
      <dsp:nvSpPr>
        <dsp:cNvPr id="0" name=""/>
        <dsp:cNvSpPr/>
      </dsp:nvSpPr>
      <dsp:spPr>
        <a:xfrm>
          <a:off x="5515542" y="2574279"/>
          <a:ext cx="2241239" cy="134474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00100">
            <a:lnSpc>
              <a:spcPct val="90000"/>
            </a:lnSpc>
            <a:spcBef>
              <a:spcPct val="0"/>
            </a:spcBef>
            <a:spcAft>
              <a:spcPct val="35000"/>
            </a:spcAft>
            <a:buNone/>
          </a:pPr>
          <a:r>
            <a:rPr lang="en-US" sz="1800" kern="1200"/>
            <a:t>Export dataset to CSV</a:t>
          </a:r>
        </a:p>
      </dsp:txBody>
      <dsp:txXfrm>
        <a:off x="5515542" y="2574279"/>
        <a:ext cx="2241239" cy="1344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4552D-BF95-4731-9B6E-4F36BD3214FF}">
      <dsp:nvSpPr>
        <dsp:cNvPr id="0" name=""/>
        <dsp:cNvSpPr/>
      </dsp:nvSpPr>
      <dsp:spPr>
        <a:xfrm>
          <a:off x="5134" y="96488"/>
          <a:ext cx="1750888" cy="87544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Gathered Data (from IBM Cloud storage)</a:t>
          </a:r>
        </a:p>
      </dsp:txBody>
      <dsp:txXfrm>
        <a:off x="30775" y="122129"/>
        <a:ext cx="1699606" cy="824162"/>
      </dsp:txXfrm>
    </dsp:sp>
    <dsp:sp modelId="{6A6C5F57-9E9E-4DF4-B29D-8A89E4AC5369}">
      <dsp:nvSpPr>
        <dsp:cNvPr id="0" name=""/>
        <dsp:cNvSpPr/>
      </dsp:nvSpPr>
      <dsp:spPr>
        <a:xfrm>
          <a:off x="2193745" y="96488"/>
          <a:ext cx="1750888" cy="87544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Standardized Data (Standard Scaler transformation)</a:t>
          </a:r>
        </a:p>
      </dsp:txBody>
      <dsp:txXfrm>
        <a:off x="2219386" y="122129"/>
        <a:ext cx="1699606" cy="824162"/>
      </dsp:txXfrm>
    </dsp:sp>
    <dsp:sp modelId="{40FBE8B4-876F-4E19-B945-F824571EFB36}">
      <dsp:nvSpPr>
        <dsp:cNvPr id="0" name=""/>
        <dsp:cNvSpPr/>
      </dsp:nvSpPr>
      <dsp:spPr>
        <a:xfrm>
          <a:off x="4382355" y="96488"/>
          <a:ext cx="1750888" cy="87544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Split Data into training and testing sets</a:t>
          </a:r>
        </a:p>
      </dsp:txBody>
      <dsp:txXfrm>
        <a:off x="4407996" y="122129"/>
        <a:ext cx="1699606" cy="824162"/>
      </dsp:txXfrm>
    </dsp:sp>
    <dsp:sp modelId="{310697D1-6759-4047-89AA-547D0DFD6468}">
      <dsp:nvSpPr>
        <dsp:cNvPr id="0" name=""/>
        <dsp:cNvSpPr/>
      </dsp:nvSpPr>
      <dsp:spPr>
        <a:xfrm>
          <a:off x="6570966" y="96488"/>
          <a:ext cx="1750888" cy="87544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For each model: Logistic Regression, SVM, Decision Tree, and KNN</a:t>
          </a:r>
        </a:p>
      </dsp:txBody>
      <dsp:txXfrm>
        <a:off x="6596607" y="122129"/>
        <a:ext cx="1699606" cy="824162"/>
      </dsp:txXfrm>
    </dsp:sp>
    <dsp:sp modelId="{ACEF357C-AF84-4112-BDDA-95AD06910BDF}">
      <dsp:nvSpPr>
        <dsp:cNvPr id="0" name=""/>
        <dsp:cNvSpPr/>
      </dsp:nvSpPr>
      <dsp:spPr>
        <a:xfrm>
          <a:off x="6746055" y="971933"/>
          <a:ext cx="175088" cy="656583"/>
        </a:xfrm>
        <a:custGeom>
          <a:avLst/>
          <a:gdLst/>
          <a:ahLst/>
          <a:cxnLst/>
          <a:rect l="0" t="0" r="0" b="0"/>
          <a:pathLst>
            <a:path>
              <a:moveTo>
                <a:pt x="0" y="0"/>
              </a:moveTo>
              <a:lnTo>
                <a:pt x="0" y="656583"/>
              </a:lnTo>
              <a:lnTo>
                <a:pt x="175088" y="65658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093B45-E599-4181-988B-B557A9B90763}">
      <dsp:nvSpPr>
        <dsp:cNvPr id="0" name=""/>
        <dsp:cNvSpPr/>
      </dsp:nvSpPr>
      <dsp:spPr>
        <a:xfrm>
          <a:off x="6921144" y="1190794"/>
          <a:ext cx="1400710" cy="8754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Use Cross validation (GridSerach) to find best hyperparameters</a:t>
          </a:r>
        </a:p>
      </dsp:txBody>
      <dsp:txXfrm>
        <a:off x="6946785" y="1216435"/>
        <a:ext cx="1349428" cy="824162"/>
      </dsp:txXfrm>
    </dsp:sp>
    <dsp:sp modelId="{E6FBB8DD-5FC1-43EE-8AF4-36CACBEE0F58}">
      <dsp:nvSpPr>
        <dsp:cNvPr id="0" name=""/>
        <dsp:cNvSpPr/>
      </dsp:nvSpPr>
      <dsp:spPr>
        <a:xfrm>
          <a:off x="6746055" y="971933"/>
          <a:ext cx="175088" cy="1750888"/>
        </a:xfrm>
        <a:custGeom>
          <a:avLst/>
          <a:gdLst/>
          <a:ahLst/>
          <a:cxnLst/>
          <a:rect l="0" t="0" r="0" b="0"/>
          <a:pathLst>
            <a:path>
              <a:moveTo>
                <a:pt x="0" y="0"/>
              </a:moveTo>
              <a:lnTo>
                <a:pt x="0" y="1750888"/>
              </a:lnTo>
              <a:lnTo>
                <a:pt x="175088" y="175088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2DB921-2811-410E-B33F-4F6FC631CE85}">
      <dsp:nvSpPr>
        <dsp:cNvPr id="0" name=""/>
        <dsp:cNvSpPr/>
      </dsp:nvSpPr>
      <dsp:spPr>
        <a:xfrm>
          <a:off x="6921144" y="2285099"/>
          <a:ext cx="1400710" cy="87544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Find model performance on test data using best hyperparameters</a:t>
          </a:r>
        </a:p>
      </dsp:txBody>
      <dsp:txXfrm>
        <a:off x="6946785" y="2310740"/>
        <a:ext cx="1349428" cy="824162"/>
      </dsp:txXfrm>
    </dsp:sp>
    <dsp:sp modelId="{D1E1AD73-49AC-4358-B1D4-B86529C90645}">
      <dsp:nvSpPr>
        <dsp:cNvPr id="0" name=""/>
        <dsp:cNvSpPr/>
      </dsp:nvSpPr>
      <dsp:spPr>
        <a:xfrm>
          <a:off x="6746055" y="971933"/>
          <a:ext cx="175088" cy="2845193"/>
        </a:xfrm>
        <a:custGeom>
          <a:avLst/>
          <a:gdLst/>
          <a:ahLst/>
          <a:cxnLst/>
          <a:rect l="0" t="0" r="0" b="0"/>
          <a:pathLst>
            <a:path>
              <a:moveTo>
                <a:pt x="0" y="0"/>
              </a:moveTo>
              <a:lnTo>
                <a:pt x="0" y="2845193"/>
              </a:lnTo>
              <a:lnTo>
                <a:pt x="175088" y="284519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6AC19F-C5C9-435A-9AC6-01092604035C}">
      <dsp:nvSpPr>
        <dsp:cNvPr id="0" name=""/>
        <dsp:cNvSpPr/>
      </dsp:nvSpPr>
      <dsp:spPr>
        <a:xfrm>
          <a:off x="6921144" y="3379404"/>
          <a:ext cx="1400710" cy="87544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Use Confusion matrix to evaluate the model</a:t>
          </a:r>
        </a:p>
      </dsp:txBody>
      <dsp:txXfrm>
        <a:off x="6946785" y="3405045"/>
        <a:ext cx="1349428" cy="824162"/>
      </dsp:txXfrm>
    </dsp:sp>
    <dsp:sp modelId="{31C1A557-41B3-4E96-ABF8-70F6EA3CE5F6}">
      <dsp:nvSpPr>
        <dsp:cNvPr id="0" name=""/>
        <dsp:cNvSpPr/>
      </dsp:nvSpPr>
      <dsp:spPr>
        <a:xfrm>
          <a:off x="8759576" y="96488"/>
          <a:ext cx="1750888" cy="87544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Find the best performing model by comparing the respective accuracies on test data</a:t>
          </a:r>
        </a:p>
      </dsp:txBody>
      <dsp:txXfrm>
        <a:off x="8785217" y="122129"/>
        <a:ext cx="1699606" cy="82416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052612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732073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111685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079430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47410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76635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042596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04853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54032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572907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644246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1795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808862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tascience-ai-ml/ibm-ds-prof-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datascience-ai-ml/ibm-ds-prof-capstone/blob/main/jupyter-labs-eda-sql-coursera_sqllite.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atascience-ai-ml/ibm-ds-prof-capstone/blob/main/IBM-DS0321EN-SkillsNetwork_labs_module_3_lab_jupyter_launch_site_location.jupyterlite.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datascience-ai-ml/ibm-ds-prof-capstone/blob/main/spacex_dash_app.py"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datascience-ai-ml/ibm-ds-prof-capstone/blob/main/IBM-DS0321EN-SkillsNetwork_labs_module_4_SpaceX_Machine_Learning_Prediction_Part_5.jupyterlite.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github.com/datascience-ai-ml/ibm-ds-prof-capston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datascience-ai-ml/capstone/blob/main/jupyter-labs-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github.com/datascience-ai-ml/ibm-ds-prof-capstone/blob/main/jupyter-labs-spacex-data-collection-api.ipynb"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datascience-ai-ml/capstone/blob/main/jupyter-labs-spacex-data-collection-api.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github.com/datascience-ai-ml/ibm-ds-prof-capstone/blob/main/jupyter-labs-webscraping.ipynb"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datascience-ai-ml/capstone/blob/main/jupyter-labs-spacex-data-collection-api.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datascience-ai-ml/ibm-ds-prof-capstone/blob/main/IBM-DS0321EN-SkillsNetwork_labs_module_1_L3_labs-jupyter-spacex-data_wrangling_jupyterlite.jupyterlite.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Mahendra Patil</a:t>
            </a:r>
          </a:p>
          <a:p>
            <a:r>
              <a:rPr lang="en-US" dirty="0">
                <a:solidFill>
                  <a:schemeClr val="bg2"/>
                </a:solidFill>
                <a:latin typeface="Abadi" panose="020B0604020104020204" pitchFamily="34" charset="0"/>
                <a:ea typeface="SF Pro" pitchFamily="2" charset="0"/>
                <a:cs typeface="SF Pro" pitchFamily="2" charset="0"/>
              </a:rPr>
              <a:t>9-Sep-2023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4051"/>
            <a:ext cx="9745589" cy="439011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Charts: </a:t>
            </a:r>
            <a:br>
              <a:rPr lang="en-US" sz="2200" dirty="0">
                <a:solidFill>
                  <a:schemeClr val="accent3">
                    <a:lumMod val="25000"/>
                  </a:schemeClr>
                </a:solidFill>
                <a:latin typeface="Abadi"/>
              </a:rPr>
            </a:br>
            <a:r>
              <a:rPr lang="en-US" sz="2200" dirty="0">
                <a:solidFill>
                  <a:schemeClr val="accent3">
                    <a:lumMod val="25000"/>
                  </a:schemeClr>
                </a:solidFill>
                <a:latin typeface="Abadi"/>
              </a:rPr>
              <a:t>These are used to visualize the correlation between features / independent variables. Here they were used for Flight Number and Launch Site, Payload and Launch Site, Orbit Type and Flight Number, Payload and Orbit Type</a:t>
            </a:r>
          </a:p>
          <a:p>
            <a:pPr>
              <a:lnSpc>
                <a:spcPct val="100000"/>
              </a:lnSpc>
              <a:spcBef>
                <a:spcPts val="1400"/>
              </a:spcBef>
            </a:pPr>
            <a:r>
              <a:rPr lang="en-US" sz="2200" dirty="0">
                <a:solidFill>
                  <a:schemeClr val="accent3">
                    <a:lumMod val="25000"/>
                  </a:schemeClr>
                </a:solidFill>
                <a:latin typeface="Abadi"/>
              </a:rPr>
              <a:t>Bar Chart: </a:t>
            </a:r>
            <a:br>
              <a:rPr lang="en-US" sz="2200" dirty="0">
                <a:solidFill>
                  <a:schemeClr val="accent3">
                    <a:lumMod val="25000"/>
                  </a:schemeClr>
                </a:solidFill>
                <a:latin typeface="Abadi"/>
              </a:rPr>
            </a:br>
            <a:r>
              <a:rPr lang="en-US" sz="2200" dirty="0">
                <a:solidFill>
                  <a:schemeClr val="accent3">
                    <a:lumMod val="25000"/>
                  </a:schemeClr>
                </a:solidFill>
                <a:latin typeface="Abadi"/>
              </a:rPr>
              <a:t>These are used to compare different categorical and numerical features / variables. Here it was used for Success Rate and Orbit Type</a:t>
            </a:r>
          </a:p>
          <a:p>
            <a:pPr>
              <a:lnSpc>
                <a:spcPct val="100000"/>
              </a:lnSpc>
              <a:spcBef>
                <a:spcPts val="1400"/>
              </a:spcBef>
            </a:pPr>
            <a:r>
              <a:rPr lang="en-US" sz="2200" dirty="0">
                <a:solidFill>
                  <a:schemeClr val="accent3">
                    <a:lumMod val="25000"/>
                  </a:schemeClr>
                </a:solidFill>
                <a:latin typeface="Abadi"/>
              </a:rPr>
              <a:t>Line Charts:</a:t>
            </a:r>
            <a:br>
              <a:rPr lang="en-US" sz="2200" dirty="0">
                <a:solidFill>
                  <a:schemeClr val="accent3">
                    <a:lumMod val="25000"/>
                  </a:schemeClr>
                </a:solidFill>
                <a:latin typeface="Abadi"/>
              </a:rPr>
            </a:br>
            <a:r>
              <a:rPr lang="en-US" sz="2200" dirty="0">
                <a:solidFill>
                  <a:schemeClr val="accent3">
                    <a:lumMod val="25000"/>
                  </a:schemeClr>
                </a:solidFill>
                <a:latin typeface="Abadi"/>
              </a:rPr>
              <a:t>These are used to depict the change in value of feature / variable over time. Here it was used to visualize Success Rate over Years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828"/>
            <a:ext cx="10515600" cy="507738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Summary of performed SQL queries:                                                       </a:t>
            </a:r>
            <a:r>
              <a:rPr lang="en-US" sz="2200" dirty="0">
                <a:solidFill>
                  <a:schemeClr val="accent3">
                    <a:lumMod val="25000"/>
                  </a:schemeClr>
                </a:solidFill>
                <a:latin typeface="Abadi" panose="020B0604020104020204" pitchFamily="34" charset="0"/>
                <a:hlinkClick r:id="rId4"/>
              </a:rPr>
              <a:t>GitHub URL</a:t>
            </a:r>
            <a:endParaRPr lang="en-US" sz="2200" dirty="0">
              <a:solidFill>
                <a:schemeClr val="accent3">
                  <a:lumMod val="25000"/>
                </a:schemeClr>
              </a:solidFill>
              <a:latin typeface="Abadi"/>
            </a:endParaRPr>
          </a:p>
          <a:p>
            <a:pPr>
              <a:lnSpc>
                <a:spcPct val="100000"/>
              </a:lnSpc>
              <a:spcBef>
                <a:spcPts val="1400"/>
              </a:spcBef>
            </a:pPr>
            <a:r>
              <a:rPr lang="en-IN" sz="1600" dirty="0"/>
              <a:t>Display the names of the unique launch sites in the space mission </a:t>
            </a:r>
          </a:p>
          <a:p>
            <a:pPr>
              <a:lnSpc>
                <a:spcPct val="100000"/>
              </a:lnSpc>
              <a:spcBef>
                <a:spcPts val="1400"/>
              </a:spcBef>
            </a:pPr>
            <a:r>
              <a:rPr lang="en-IN" sz="1600" dirty="0"/>
              <a:t>Display 5 records where launch sites begin with the string 'CCA’ </a:t>
            </a:r>
          </a:p>
          <a:p>
            <a:pPr>
              <a:lnSpc>
                <a:spcPct val="100000"/>
              </a:lnSpc>
              <a:spcBef>
                <a:spcPts val="1400"/>
              </a:spcBef>
            </a:pPr>
            <a:r>
              <a:rPr lang="en-IN" sz="1600" dirty="0"/>
              <a:t>Display the total payload mass carried by boosters launched by NASA (CRS) </a:t>
            </a:r>
          </a:p>
          <a:p>
            <a:pPr>
              <a:lnSpc>
                <a:spcPct val="100000"/>
              </a:lnSpc>
              <a:spcBef>
                <a:spcPts val="1400"/>
              </a:spcBef>
            </a:pPr>
            <a:r>
              <a:rPr lang="en-IN" sz="1600" dirty="0"/>
              <a:t>Display average payload mass carried by booster version F9 v1.1 </a:t>
            </a:r>
          </a:p>
          <a:p>
            <a:pPr>
              <a:lnSpc>
                <a:spcPct val="100000"/>
              </a:lnSpc>
              <a:spcBef>
                <a:spcPts val="1400"/>
              </a:spcBef>
            </a:pPr>
            <a:r>
              <a:rPr lang="en-IN" sz="1600" dirty="0"/>
              <a:t>List the date when the first successful landing outcome in ground pad was achieved </a:t>
            </a:r>
          </a:p>
          <a:p>
            <a:pPr>
              <a:lnSpc>
                <a:spcPct val="100000"/>
              </a:lnSpc>
              <a:spcBef>
                <a:spcPts val="1400"/>
              </a:spcBef>
            </a:pPr>
            <a:r>
              <a:rPr lang="en-IN" sz="1600" dirty="0"/>
              <a:t>List the names of the boosters which have success on drone ship and have payload mass between 4000 and 6000 kgs</a:t>
            </a:r>
          </a:p>
          <a:p>
            <a:pPr>
              <a:lnSpc>
                <a:spcPct val="100000"/>
              </a:lnSpc>
              <a:spcBef>
                <a:spcPts val="1400"/>
              </a:spcBef>
            </a:pPr>
            <a:r>
              <a:rPr lang="en-IN" sz="1600" dirty="0"/>
              <a:t>List the total number of successful and failed missions </a:t>
            </a:r>
          </a:p>
          <a:p>
            <a:pPr>
              <a:lnSpc>
                <a:spcPct val="100000"/>
              </a:lnSpc>
              <a:spcBef>
                <a:spcPts val="1400"/>
              </a:spcBef>
            </a:pPr>
            <a:r>
              <a:rPr lang="en-IN" sz="1600" dirty="0"/>
              <a:t>List the names of the booster versions which have carried the maximum payload mass </a:t>
            </a:r>
          </a:p>
          <a:p>
            <a:pPr>
              <a:lnSpc>
                <a:spcPct val="100000"/>
              </a:lnSpc>
              <a:spcBef>
                <a:spcPts val="1400"/>
              </a:spcBef>
            </a:pPr>
            <a:r>
              <a:rPr lang="en-IN" sz="1600" dirty="0"/>
              <a:t>Listing the failed landing outcomes on drone ships, their booster versions, and launch site names for year 2015 </a:t>
            </a:r>
          </a:p>
          <a:p>
            <a:pPr>
              <a:lnSpc>
                <a:spcPct val="100000"/>
              </a:lnSpc>
              <a:spcBef>
                <a:spcPts val="1400"/>
              </a:spcBef>
            </a:pPr>
            <a:r>
              <a:rPr lang="en-IN" sz="1600" dirty="0"/>
              <a:t>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4514"/>
            <a:ext cx="10515600" cy="4599544"/>
          </a:xfrm>
          <a:prstGeom prst="rect">
            <a:avLst/>
          </a:prstGeom>
        </p:spPr>
        <p:txBody>
          <a:bodyPr>
            <a:normAutofit/>
          </a:bodyPr>
          <a:lstStyle/>
          <a:p>
            <a:pPr marL="0" indent="0">
              <a:lnSpc>
                <a:spcPct val="100000"/>
              </a:lnSpc>
              <a:spcBef>
                <a:spcPts val="1400"/>
              </a:spcBef>
              <a:buNone/>
            </a:pPr>
            <a:endParaRPr lang="en-IN" sz="1600" dirty="0"/>
          </a:p>
          <a:p>
            <a:pPr>
              <a:lnSpc>
                <a:spcPct val="100000"/>
              </a:lnSpc>
              <a:spcBef>
                <a:spcPts val="1400"/>
              </a:spcBef>
            </a:pPr>
            <a:r>
              <a:rPr lang="en-IN" sz="2000" dirty="0"/>
              <a:t>Markers of all Launch Sites: Added Marker with Circle, Popup Label and Text Label of NASA Johnson Space </a:t>
            </a:r>
            <a:r>
              <a:rPr lang="en-IN" sz="2000" dirty="0" err="1"/>
              <a:t>Center</a:t>
            </a:r>
            <a:r>
              <a:rPr lang="en-IN" sz="2000" dirty="0"/>
              <a:t> using its latitude and longitude coordinates as a start location. Added Markers with Circle, Popup Label and Text Label of all Launch Sites using their latitude and longitude coordinates to show their geographical locations and proximity to Equator and coasts. </a:t>
            </a:r>
          </a:p>
          <a:p>
            <a:pPr>
              <a:lnSpc>
                <a:spcPct val="100000"/>
              </a:lnSpc>
              <a:spcBef>
                <a:spcPts val="1400"/>
              </a:spcBef>
            </a:pPr>
            <a:r>
              <a:rPr lang="en-IN" sz="2000" dirty="0"/>
              <a:t>Coloured Markers of the launch outcomes for each Launch Site: Added coloured Markers of success (Green) and failed (Red) launches using Marker Cluster to identify which launch sites have relatively high success rates. </a:t>
            </a:r>
          </a:p>
          <a:p>
            <a:pPr>
              <a:lnSpc>
                <a:spcPct val="100000"/>
              </a:lnSpc>
              <a:spcBef>
                <a:spcPts val="1400"/>
              </a:spcBef>
            </a:pPr>
            <a:r>
              <a:rPr lang="en-IN" sz="2000" dirty="0"/>
              <a:t>Distances between a Launch Site to its proximities: Added coloured Lines to show distances between the Launch Site KSC LC-39A (as an example) and its proximities like Railway, Highway, Coastline and Closest City</a:t>
            </a:r>
            <a:endParaRPr lang="en-US" sz="2000" dirty="0">
              <a:solidFill>
                <a:schemeClr val="accent3">
                  <a:lumMod val="25000"/>
                </a:schemeClr>
              </a:solidFill>
              <a:latin typeface="Abadi" panose="020B0604020104020204" pitchFamily="34" charset="0"/>
              <a:hlinkClick r:id="rId4"/>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253"/>
            <a:ext cx="10594676" cy="4351338"/>
          </a:xfrm>
          <a:prstGeom prst="rect">
            <a:avLst/>
          </a:prstGeom>
        </p:spPr>
        <p:txBody>
          <a:bodyPr vert="horz" lIns="91440" tIns="45720" rIns="91440" bIns="45720" rtlCol="0" anchor="t">
            <a:normAutofit/>
          </a:bodyPr>
          <a:lstStyle/>
          <a:p>
            <a:pPr marL="12700">
              <a:lnSpc>
                <a:spcPct val="100000"/>
              </a:lnSpc>
              <a:spcBef>
                <a:spcPts val="1200"/>
              </a:spcBef>
            </a:pPr>
            <a:r>
              <a:rPr lang="en-IN" sz="2400" spc="-10" dirty="0">
                <a:solidFill>
                  <a:srgbClr val="404040"/>
                </a:solidFill>
                <a:latin typeface="Carlito"/>
                <a:cs typeface="Carlito"/>
              </a:rPr>
              <a:t>Pie Chart, Scatter Plot, and Slider are added to dashboard.</a:t>
            </a:r>
            <a:endParaRPr lang="en-IN" sz="2400" dirty="0">
              <a:latin typeface="Carlito"/>
              <a:cs typeface="Carlito"/>
            </a:endParaRPr>
          </a:p>
          <a:p>
            <a:pPr marL="12700" marR="84455">
              <a:lnSpc>
                <a:spcPts val="2290"/>
              </a:lnSpc>
              <a:spcBef>
                <a:spcPts val="1275"/>
              </a:spcBef>
            </a:pPr>
            <a:r>
              <a:rPr lang="en-IN" sz="2400" spc="-5" dirty="0">
                <a:solidFill>
                  <a:srgbClr val="404040"/>
                </a:solidFill>
                <a:latin typeface="Carlito"/>
                <a:cs typeface="Carlito"/>
              </a:rPr>
              <a:t>If all sites are selected in the dropdown, pie chart depicts distribution of successful launches across all launch sites</a:t>
            </a:r>
          </a:p>
          <a:p>
            <a:pPr marL="12700" marR="84455">
              <a:lnSpc>
                <a:spcPts val="2290"/>
              </a:lnSpc>
              <a:spcBef>
                <a:spcPts val="1275"/>
              </a:spcBef>
            </a:pPr>
            <a:r>
              <a:rPr lang="en-IN" sz="2400" spc="-5" dirty="0">
                <a:solidFill>
                  <a:srgbClr val="404040"/>
                </a:solidFill>
                <a:latin typeface="Carlito"/>
                <a:cs typeface="Carlito"/>
              </a:rPr>
              <a:t>If specific site is selected in the dropdown, pie chart depicts distribution of successful vs failed launches for the selected launch site</a:t>
            </a:r>
            <a:endParaRPr lang="en-IN" sz="2400" dirty="0">
              <a:latin typeface="Carlito"/>
              <a:cs typeface="Carlito"/>
            </a:endParaRPr>
          </a:p>
          <a:p>
            <a:pPr marL="12700" marR="5080">
              <a:lnSpc>
                <a:spcPts val="2210"/>
              </a:lnSpc>
              <a:spcBef>
                <a:spcPts val="1375"/>
              </a:spcBef>
            </a:pPr>
            <a:r>
              <a:rPr lang="en-IN" sz="2400" spc="-25" dirty="0">
                <a:solidFill>
                  <a:srgbClr val="404040"/>
                </a:solidFill>
                <a:latin typeface="Carlito"/>
                <a:cs typeface="Carlito"/>
              </a:rPr>
              <a:t>Scatter </a:t>
            </a:r>
            <a:r>
              <a:rPr lang="en-IN" sz="2400" spc="-5" dirty="0">
                <a:solidFill>
                  <a:srgbClr val="404040"/>
                </a:solidFill>
                <a:latin typeface="Carlito"/>
                <a:cs typeface="Carlito"/>
              </a:rPr>
              <a:t>plot is used to visualize the relationship between Outcome and Payload mass for various booster versions.</a:t>
            </a:r>
          </a:p>
          <a:p>
            <a:pPr marL="12700" marR="5080">
              <a:lnSpc>
                <a:spcPts val="2210"/>
              </a:lnSpc>
              <a:spcBef>
                <a:spcPts val="1375"/>
              </a:spcBef>
            </a:pPr>
            <a:r>
              <a:rPr lang="en-IN" sz="2400" spc="-5" dirty="0">
                <a:solidFill>
                  <a:srgbClr val="404040"/>
                </a:solidFill>
                <a:latin typeface="Carlito"/>
                <a:cs typeface="Carlito"/>
              </a:rPr>
              <a:t>Slider could be used to interactively visualize scatter plot by applying filter on various ranges of Payload mass </a:t>
            </a:r>
          </a:p>
          <a:p>
            <a:pPr marL="12700" marR="5080">
              <a:lnSpc>
                <a:spcPts val="2210"/>
              </a:lnSpc>
              <a:spcBef>
                <a:spcPts val="1375"/>
              </a:spcBef>
            </a:pPr>
            <a:r>
              <a:rPr lang="en-US" sz="2200" dirty="0">
                <a:solidFill>
                  <a:schemeClr val="accent3">
                    <a:lumMod val="25000"/>
                  </a:schemeClr>
                </a:solidFill>
                <a:latin typeface="Abadi" panose="020B0604020104020204" pitchFamily="34" charset="0"/>
                <a:hlinkClick r:id="rId4"/>
              </a:rPr>
              <a:t>GitHub URL</a:t>
            </a:r>
            <a:endParaRPr lang="en-US" dirty="0"/>
          </a:p>
          <a:p>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30" name="Content Placeholder 4">
            <a:extLst>
              <a:ext uri="{FF2B5EF4-FFF2-40B4-BE49-F238E27FC236}">
                <a16:creationId xmlns:a16="http://schemas.microsoft.com/office/drawing/2014/main" id="{99D3D32C-04E3-6D20-A34B-FF08C264E5BC}"/>
              </a:ext>
            </a:extLst>
          </p:cNvPr>
          <p:cNvGraphicFramePr>
            <a:graphicFrameLocks/>
          </p:cNvGraphicFramePr>
          <p:nvPr>
            <p:extLst>
              <p:ext uri="{D42A27DB-BD31-4B8C-83A1-F6EECF244321}">
                <p14:modId xmlns:p14="http://schemas.microsoft.com/office/powerpoint/2010/main" val="17927832"/>
              </p:ext>
            </p:extLst>
          </p:nvPr>
        </p:nvGraphicFramePr>
        <p:xfrm>
          <a:off x="770011" y="138096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2" name="Straight Arrow Connector 31">
            <a:extLst>
              <a:ext uri="{FF2B5EF4-FFF2-40B4-BE49-F238E27FC236}">
                <a16:creationId xmlns:a16="http://schemas.microsoft.com/office/drawing/2014/main" id="{EC4F24DD-75FE-C448-D0F8-5F38336F4DB8}"/>
              </a:ext>
            </a:extLst>
          </p:cNvPr>
          <p:cNvCxnSpPr/>
          <p:nvPr/>
        </p:nvCxnSpPr>
        <p:spPr>
          <a:xfrm>
            <a:off x="2536371" y="1926771"/>
            <a:ext cx="435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C8F92EA-8856-1694-7821-4331F5271C62}"/>
              </a:ext>
            </a:extLst>
          </p:cNvPr>
          <p:cNvCxnSpPr/>
          <p:nvPr/>
        </p:nvCxnSpPr>
        <p:spPr>
          <a:xfrm>
            <a:off x="4713514" y="1915885"/>
            <a:ext cx="435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C7A82AE-7DD0-088A-70AF-368EC7533368}"/>
              </a:ext>
            </a:extLst>
          </p:cNvPr>
          <p:cNvCxnSpPr/>
          <p:nvPr/>
        </p:nvCxnSpPr>
        <p:spPr>
          <a:xfrm>
            <a:off x="6890656" y="1915885"/>
            <a:ext cx="435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084A5A2-F9A1-A083-FDF7-7B79B67D8ABF}"/>
              </a:ext>
            </a:extLst>
          </p:cNvPr>
          <p:cNvCxnSpPr/>
          <p:nvPr/>
        </p:nvCxnSpPr>
        <p:spPr>
          <a:xfrm>
            <a:off x="9100457" y="1915885"/>
            <a:ext cx="435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764B141-C53B-51B9-4E32-9064533166B6}"/>
              </a:ext>
            </a:extLst>
          </p:cNvPr>
          <p:cNvSpPr txBox="1"/>
          <p:nvPr/>
        </p:nvSpPr>
        <p:spPr>
          <a:xfrm>
            <a:off x="906389" y="5291374"/>
            <a:ext cx="6096000" cy="461665"/>
          </a:xfrm>
          <a:prstGeom prst="rect">
            <a:avLst/>
          </a:prstGeom>
          <a:noFill/>
        </p:spPr>
        <p:txBody>
          <a:bodyPr wrap="square">
            <a:spAutoFit/>
          </a:bodyPr>
          <a:lstStyle/>
          <a:p>
            <a:pPr>
              <a:lnSpc>
                <a:spcPct val="100000"/>
              </a:lnSpc>
              <a:spcBef>
                <a:spcPts val="1400"/>
              </a:spcBef>
            </a:pPr>
            <a:r>
              <a:rPr lang="en-US" sz="2400" dirty="0">
                <a:solidFill>
                  <a:schemeClr val="accent3">
                    <a:lumMod val="25000"/>
                  </a:schemeClr>
                </a:solidFill>
                <a:latin typeface="Abadi" panose="020B0604020104020204" pitchFamily="34" charset="0"/>
                <a:hlinkClick r:id="rId8"/>
              </a:rPr>
              <a:t>GitHub URL</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0143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733801"/>
            <a:ext cx="10303373" cy="2659460"/>
          </a:xfrm>
          <a:prstGeom prst="rect">
            <a:avLst/>
          </a:prstGeom>
        </p:spPr>
        <p:txBody>
          <a:bodyPr>
            <a:normAutofit fontScale="925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Class 0 (</a:t>
            </a:r>
            <a:r>
              <a:rPr lang="en-US" sz="2200" dirty="0">
                <a:solidFill>
                  <a:srgbClr val="0070C0"/>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represents failure while Class 1 (</a:t>
            </a:r>
            <a:r>
              <a:rPr lang="en-US" sz="2200" dirty="0">
                <a:solidFill>
                  <a:srgbClr val="FFC000"/>
                </a:solidFill>
                <a:latin typeface="Abadi" panose="020B0604020104020204" pitchFamily="34" charset="0"/>
              </a:rPr>
              <a:t>orange</a:t>
            </a:r>
            <a:r>
              <a:rPr lang="en-US" sz="2200" dirty="0">
                <a:solidFill>
                  <a:schemeClr val="accent3">
                    <a:lumMod val="25000"/>
                  </a:schemeClr>
                </a:solidFill>
                <a:latin typeface="Abadi" panose="020B0604020104020204" pitchFamily="34" charset="0"/>
              </a:rPr>
              <a:t>) represents successful launch</a:t>
            </a:r>
            <a:endParaRPr lang="en-IN"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 rate has increased with increase in flight number i.e. recent launches</a:t>
            </a:r>
          </a:p>
          <a:p>
            <a:pPr>
              <a:lnSpc>
                <a:spcPct val="100000"/>
              </a:lnSpc>
              <a:spcBef>
                <a:spcPts val="1400"/>
              </a:spcBef>
            </a:pPr>
            <a:r>
              <a:rPr lang="en-GB" sz="2400" dirty="0"/>
              <a:t>CCAFS SLC 40</a:t>
            </a:r>
            <a:r>
              <a:rPr lang="en-US" sz="2200" dirty="0">
                <a:solidFill>
                  <a:schemeClr val="accent3">
                    <a:lumMod val="25000"/>
                  </a:schemeClr>
                </a:solidFill>
                <a:latin typeface="Abadi" panose="020B0604020104020204" pitchFamily="34" charset="0"/>
              </a:rPr>
              <a:t> saw most of the early launches with mixed results mostly failing early on.</a:t>
            </a:r>
          </a:p>
          <a:p>
            <a:pPr>
              <a:lnSpc>
                <a:spcPct val="100000"/>
              </a:lnSpc>
              <a:spcBef>
                <a:spcPts val="1400"/>
              </a:spcBef>
            </a:pPr>
            <a:r>
              <a:rPr lang="en-GB" sz="2400" dirty="0"/>
              <a:t>KSC LC 39A has seen no launches early on (till flight number 25)</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CDA1381-77E7-921A-B163-EC8D0152F139}"/>
              </a:ext>
            </a:extLst>
          </p:cNvPr>
          <p:cNvPicPr>
            <a:picLocks noChangeAspect="1"/>
          </p:cNvPicPr>
          <p:nvPr/>
        </p:nvPicPr>
        <p:blipFill>
          <a:blip r:embed="rId3"/>
          <a:stretch>
            <a:fillRect/>
          </a:stretch>
        </p:blipFill>
        <p:spPr>
          <a:xfrm>
            <a:off x="770011" y="1677694"/>
            <a:ext cx="10505414" cy="205610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886200"/>
            <a:ext cx="10515600" cy="233172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Class 0 (</a:t>
            </a:r>
            <a:r>
              <a:rPr lang="en-US" sz="2200" dirty="0">
                <a:solidFill>
                  <a:srgbClr val="0070C0"/>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represents failure while Class 1 (</a:t>
            </a:r>
            <a:r>
              <a:rPr lang="en-US" sz="2200" dirty="0">
                <a:solidFill>
                  <a:srgbClr val="FFC000"/>
                </a:solidFill>
                <a:latin typeface="Abadi" panose="020B0604020104020204" pitchFamily="34" charset="0"/>
              </a:rPr>
              <a:t>orange</a:t>
            </a:r>
            <a:r>
              <a:rPr lang="en-US" sz="2200" dirty="0">
                <a:solidFill>
                  <a:schemeClr val="accent3">
                    <a:lumMod val="25000"/>
                  </a:schemeClr>
                </a:solidFill>
                <a:latin typeface="Abadi" panose="020B0604020104020204" pitchFamily="34" charset="0"/>
              </a:rPr>
              <a:t>) represents successful launch</a:t>
            </a:r>
            <a:endParaRPr lang="en-IN" sz="2200" dirty="0">
              <a:solidFill>
                <a:schemeClr val="accent3">
                  <a:lumMod val="25000"/>
                </a:schemeClr>
              </a:solidFill>
              <a:latin typeface="Abadi" panose="020B0604020104020204" pitchFamily="34" charset="0"/>
            </a:endParaRPr>
          </a:p>
          <a:p>
            <a:pPr>
              <a:lnSpc>
                <a:spcPct val="100000"/>
              </a:lnSpc>
              <a:spcBef>
                <a:spcPts val="1400"/>
              </a:spcBef>
            </a:pPr>
            <a:r>
              <a:rPr lang="en-IN" sz="2200" dirty="0">
                <a:solidFill>
                  <a:schemeClr val="accent3">
                    <a:lumMod val="25000"/>
                  </a:schemeClr>
                </a:solidFill>
                <a:latin typeface="Abadi" panose="020B0604020104020204" pitchFamily="34" charset="0"/>
              </a:rPr>
              <a:t>This scatter plot shows that there is no definitive correlation between Payload and Launch site.</a:t>
            </a:r>
          </a:p>
          <a:p>
            <a:pPr>
              <a:lnSpc>
                <a:spcPct val="100000"/>
              </a:lnSpc>
              <a:spcBef>
                <a:spcPts val="1400"/>
              </a:spcBef>
            </a:pPr>
            <a:r>
              <a:rPr lang="en-IN" sz="2200" dirty="0">
                <a:solidFill>
                  <a:schemeClr val="accent3">
                    <a:lumMod val="25000"/>
                  </a:schemeClr>
                </a:solidFill>
                <a:latin typeface="Abadi" panose="020B0604020104020204" pitchFamily="34" charset="0"/>
              </a:rPr>
              <a:t>Majority of the launches have been with payload smaller than 7000 kgs and greater than 15000 kgs with very few launches in the mid-range.</a:t>
            </a:r>
          </a:p>
          <a:p>
            <a:pPr>
              <a:lnSpc>
                <a:spcPct val="100000"/>
              </a:lnSpc>
              <a:spcBef>
                <a:spcPts val="1400"/>
              </a:spcBef>
            </a:pPr>
            <a:r>
              <a:rPr lang="en-IN" sz="2200" dirty="0">
                <a:solidFill>
                  <a:schemeClr val="accent3">
                    <a:lumMod val="25000"/>
                  </a:schemeClr>
                </a:solidFill>
                <a:latin typeface="Abadi" panose="020B0604020104020204" pitchFamily="34" charset="0"/>
              </a:rPr>
              <a:t>CCAFS SLC 40 site is mostly used for relatively lighter payloads. </a:t>
            </a:r>
          </a:p>
          <a:p>
            <a:pPr>
              <a:lnSpc>
                <a:spcPct val="100000"/>
              </a:lnSpc>
              <a:spcBef>
                <a:spcPts val="1400"/>
              </a:spcBef>
            </a:pPr>
            <a:endParaRPr lang="en-IN"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19A0D41-B0C1-EC8A-2A41-BB55D5DB0006}"/>
              </a:ext>
            </a:extLst>
          </p:cNvPr>
          <p:cNvPicPr>
            <a:picLocks noChangeAspect="1"/>
          </p:cNvPicPr>
          <p:nvPr/>
        </p:nvPicPr>
        <p:blipFill>
          <a:blip r:embed="rId3"/>
          <a:stretch>
            <a:fillRect/>
          </a:stretch>
        </p:blipFill>
        <p:spPr>
          <a:xfrm>
            <a:off x="780896" y="1558574"/>
            <a:ext cx="10608445" cy="206636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30143" y="1719943"/>
            <a:ext cx="4234542" cy="4173759"/>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Launches for orbits ES-L1, GEO, HEO, and SSO have been hugely successful (~100% success rate)</a:t>
            </a:r>
          </a:p>
          <a:p>
            <a:pPr>
              <a:lnSpc>
                <a:spcPct val="100000"/>
              </a:lnSpc>
              <a:spcBef>
                <a:spcPts val="1400"/>
              </a:spcBef>
            </a:pPr>
            <a:r>
              <a:rPr lang="en-IN" sz="2200" dirty="0">
                <a:solidFill>
                  <a:schemeClr val="accent3">
                    <a:lumMod val="25000"/>
                  </a:schemeClr>
                </a:solidFill>
                <a:latin typeface="Abadi" panose="020B0604020104020204" pitchFamily="34" charset="0"/>
              </a:rPr>
              <a:t>SO has the least success rate due to just 1 attempt that ended in failure.</a:t>
            </a:r>
          </a:p>
          <a:p>
            <a:pPr>
              <a:lnSpc>
                <a:spcPct val="100000"/>
              </a:lnSpc>
              <a:spcBef>
                <a:spcPts val="1400"/>
              </a:spcBef>
            </a:pPr>
            <a:r>
              <a:rPr lang="en-IN" sz="2200" dirty="0">
                <a:solidFill>
                  <a:schemeClr val="accent3">
                    <a:lumMod val="25000"/>
                  </a:schemeClr>
                </a:solidFill>
                <a:latin typeface="Abadi" panose="020B0604020104020204" pitchFamily="34" charset="0"/>
              </a:rPr>
              <a:t>Success rate for GTO is around 50% but also have seen most launches.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A09324D-1AE8-4E29-F671-80937B393090}"/>
              </a:ext>
            </a:extLst>
          </p:cNvPr>
          <p:cNvPicPr>
            <a:picLocks noChangeAspect="1"/>
          </p:cNvPicPr>
          <p:nvPr/>
        </p:nvPicPr>
        <p:blipFill>
          <a:blip r:embed="rId4"/>
          <a:stretch>
            <a:fillRect/>
          </a:stretch>
        </p:blipFill>
        <p:spPr>
          <a:xfrm>
            <a:off x="770011" y="1511235"/>
            <a:ext cx="6014453" cy="477678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rot="10800000" flipV="1">
            <a:off x="770012" y="4244436"/>
            <a:ext cx="10629465" cy="18832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Class 0 (</a:t>
            </a:r>
            <a:r>
              <a:rPr lang="en-US" sz="2200" dirty="0">
                <a:solidFill>
                  <a:srgbClr val="0070C0"/>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represents failure while Class 1 (</a:t>
            </a:r>
            <a:r>
              <a:rPr lang="en-US" sz="2200" dirty="0">
                <a:solidFill>
                  <a:srgbClr val="FFC000"/>
                </a:solidFill>
                <a:latin typeface="Abadi" panose="020B0604020104020204" pitchFamily="34" charset="0"/>
              </a:rPr>
              <a:t>orange</a:t>
            </a:r>
            <a:r>
              <a:rPr lang="en-US" sz="2200" dirty="0">
                <a:solidFill>
                  <a:schemeClr val="accent3">
                    <a:lumMod val="25000"/>
                  </a:schemeClr>
                </a:solidFill>
                <a:latin typeface="Abadi" panose="020B0604020104020204" pitchFamily="34" charset="0"/>
              </a:rPr>
              <a:t>) represents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In general success rate has improved with more flights, especially LEO which has seen successful launches after just 2 early failures.</a:t>
            </a:r>
          </a:p>
          <a:p>
            <a:pPr>
              <a:lnSpc>
                <a:spcPct val="100000"/>
              </a:lnSpc>
              <a:spcBef>
                <a:spcPts val="1400"/>
              </a:spcBef>
            </a:pPr>
            <a:r>
              <a:rPr lang="en-US" sz="2200" dirty="0">
                <a:solidFill>
                  <a:schemeClr val="accent3">
                    <a:lumMod val="25000"/>
                  </a:schemeClr>
                </a:solidFill>
                <a:latin typeface="Abadi" panose="020B0604020104020204" pitchFamily="34" charset="0"/>
              </a:rPr>
              <a:t>VLFO orbit launches have seen significant success rate recently (larger flight number)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AD17872-7195-D218-E659-432658C1C3B9}"/>
              </a:ext>
            </a:extLst>
          </p:cNvPr>
          <p:cNvPicPr>
            <a:picLocks noChangeAspect="1"/>
          </p:cNvPicPr>
          <p:nvPr/>
        </p:nvPicPr>
        <p:blipFill>
          <a:blip r:embed="rId4"/>
          <a:stretch>
            <a:fillRect/>
          </a:stretch>
        </p:blipFill>
        <p:spPr>
          <a:xfrm>
            <a:off x="770011" y="1641303"/>
            <a:ext cx="10629466" cy="20625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867912"/>
            <a:ext cx="10641335" cy="25592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Class 0 (</a:t>
            </a:r>
            <a:r>
              <a:rPr lang="en-US" sz="2200" dirty="0">
                <a:solidFill>
                  <a:srgbClr val="0070C0"/>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represents failure while Class 1 (</a:t>
            </a:r>
            <a:r>
              <a:rPr lang="en-US" sz="2200" dirty="0">
                <a:solidFill>
                  <a:srgbClr val="FFC000"/>
                </a:solidFill>
                <a:latin typeface="Abadi" panose="020B0604020104020204" pitchFamily="34" charset="0"/>
              </a:rPr>
              <a:t>orange</a:t>
            </a:r>
            <a:r>
              <a:rPr lang="en-US" sz="2200" dirty="0">
                <a:solidFill>
                  <a:schemeClr val="accent3">
                    <a:lumMod val="25000"/>
                  </a:schemeClr>
                </a:solidFill>
                <a:latin typeface="Abadi" panose="020B0604020104020204" pitchFamily="34" charset="0"/>
              </a:rPr>
              <a:t>) represents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PO, ISS, and LEO orbits have seen significant success for heavy payloads</a:t>
            </a:r>
          </a:p>
          <a:p>
            <a:pPr>
              <a:lnSpc>
                <a:spcPct val="100000"/>
              </a:lnSpc>
              <a:spcBef>
                <a:spcPts val="1400"/>
              </a:spcBef>
            </a:pPr>
            <a:r>
              <a:rPr lang="en-US" sz="2200" dirty="0">
                <a:solidFill>
                  <a:schemeClr val="accent3">
                    <a:lumMod val="25000"/>
                  </a:schemeClr>
                </a:solidFill>
                <a:latin typeface="Abadi" panose="020B0604020104020204" pitchFamily="34" charset="0"/>
              </a:rPr>
              <a:t>VLEO orbit is generally used for heavy payload launches.</a:t>
            </a:r>
          </a:p>
          <a:p>
            <a:pPr>
              <a:lnSpc>
                <a:spcPct val="100000"/>
              </a:lnSpc>
              <a:spcBef>
                <a:spcPts val="1400"/>
              </a:spcBef>
            </a:pPr>
            <a:r>
              <a:rPr lang="en-US" sz="2200" dirty="0">
                <a:solidFill>
                  <a:schemeClr val="accent3">
                    <a:lumMod val="25000"/>
                  </a:schemeClr>
                </a:solidFill>
                <a:latin typeface="Abadi" panose="020B0604020104020204" pitchFamily="34" charset="0"/>
              </a:rPr>
              <a:t>SSO orbit launches have been hugely successful for smaller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4DF47F1-8D5B-7AF6-0890-E1684DDF890B}"/>
              </a:ext>
            </a:extLst>
          </p:cNvPr>
          <p:cNvPicPr>
            <a:picLocks noChangeAspect="1"/>
          </p:cNvPicPr>
          <p:nvPr/>
        </p:nvPicPr>
        <p:blipFill>
          <a:blip r:embed="rId3"/>
          <a:stretch>
            <a:fillRect/>
          </a:stretch>
        </p:blipFill>
        <p:spPr>
          <a:xfrm>
            <a:off x="770010" y="1560654"/>
            <a:ext cx="10641335" cy="208605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has been steadily increasing since 2013 barring a deep in 2018 only to be bounced back to higher level after 2019.</a:t>
            </a:r>
          </a:p>
          <a:p>
            <a:pPr>
              <a:lnSpc>
                <a:spcPct val="100000"/>
              </a:lnSpc>
              <a:spcBef>
                <a:spcPts val="1400"/>
              </a:spcBef>
            </a:pPr>
            <a:r>
              <a:rPr lang="en-US" sz="2200" dirty="0">
                <a:solidFill>
                  <a:schemeClr val="accent3">
                    <a:lumMod val="25000"/>
                  </a:schemeClr>
                </a:solidFill>
                <a:latin typeface="Abadi" panose="020B0604020104020204" pitchFamily="34" charset="0"/>
              </a:rPr>
              <a:t>Recent success rate is greater than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7A68835-BBEA-4C6B-B5D1-70F69CC8383F}"/>
              </a:ext>
            </a:extLst>
          </p:cNvPr>
          <p:cNvPicPr>
            <a:picLocks noChangeAspect="1"/>
          </p:cNvPicPr>
          <p:nvPr/>
        </p:nvPicPr>
        <p:blipFill>
          <a:blip r:embed="rId4"/>
          <a:stretch>
            <a:fillRect/>
          </a:stretch>
        </p:blipFill>
        <p:spPr>
          <a:xfrm>
            <a:off x="770011" y="1586973"/>
            <a:ext cx="6245732" cy="459611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00852" y="1825625"/>
            <a:ext cx="315712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displays the list of all 4 launch sites using SELECT and DISTINT function.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E2B4548-E61C-36D4-AD3C-35B40E1544A0}"/>
              </a:ext>
            </a:extLst>
          </p:cNvPr>
          <p:cNvPicPr>
            <a:picLocks noChangeAspect="1"/>
          </p:cNvPicPr>
          <p:nvPr/>
        </p:nvPicPr>
        <p:blipFill>
          <a:blip r:embed="rId3"/>
          <a:stretch>
            <a:fillRect/>
          </a:stretch>
        </p:blipFill>
        <p:spPr>
          <a:xfrm>
            <a:off x="770011" y="1674236"/>
            <a:ext cx="6506546" cy="435133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3115" y="1960470"/>
            <a:ext cx="2707217" cy="41277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LIKE clause filters the results to include only records starting with CCA</a:t>
            </a:r>
          </a:p>
          <a:p>
            <a:pPr>
              <a:lnSpc>
                <a:spcPct val="100000"/>
              </a:lnSpc>
              <a:spcBef>
                <a:spcPts val="1400"/>
              </a:spcBef>
            </a:pPr>
            <a:r>
              <a:rPr lang="en-US" sz="2200" dirty="0">
                <a:solidFill>
                  <a:schemeClr val="accent3">
                    <a:lumMod val="25000"/>
                  </a:schemeClr>
                </a:solidFill>
                <a:latin typeface="Abadi" panose="020B0604020104020204" pitchFamily="34" charset="0"/>
              </a:rPr>
              <a:t>LIMIT clause limits the number of records to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632B382-55B5-E220-C98D-2A3E624143C2}"/>
              </a:ext>
            </a:extLst>
          </p:cNvPr>
          <p:cNvPicPr>
            <a:picLocks noChangeAspect="1"/>
          </p:cNvPicPr>
          <p:nvPr/>
        </p:nvPicPr>
        <p:blipFill>
          <a:blip r:embed="rId3"/>
          <a:stretch>
            <a:fillRect/>
          </a:stretch>
        </p:blipFill>
        <p:spPr>
          <a:xfrm>
            <a:off x="770011" y="1464166"/>
            <a:ext cx="7908778" cy="45614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255731"/>
            <a:ext cx="9873342" cy="15830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sums up the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limits records to customer ‘NASA (CRS)’</a:t>
            </a:r>
          </a:p>
          <a:p>
            <a:pPr>
              <a:lnSpc>
                <a:spcPct val="100000"/>
              </a:lnSpc>
              <a:spcBef>
                <a:spcPts val="1400"/>
              </a:spcBef>
            </a:pPr>
            <a:r>
              <a:rPr lang="en-US" sz="2200" dirty="0">
                <a:solidFill>
                  <a:schemeClr val="accent3">
                    <a:lumMod val="25000"/>
                  </a:schemeClr>
                </a:solidFill>
                <a:latin typeface="Abadi" panose="020B0604020104020204" pitchFamily="34" charset="0"/>
              </a:rPr>
              <a:t>SELECT cause along with SUM function displays Total payload mass.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546853E-C4EF-7967-C665-0F2B54155F0D}"/>
              </a:ext>
            </a:extLst>
          </p:cNvPr>
          <p:cNvPicPr>
            <a:picLocks noChangeAspect="1"/>
          </p:cNvPicPr>
          <p:nvPr/>
        </p:nvPicPr>
        <p:blipFill>
          <a:blip r:embed="rId3"/>
          <a:stretch>
            <a:fillRect/>
          </a:stretch>
        </p:blipFill>
        <p:spPr>
          <a:xfrm>
            <a:off x="897135" y="1471503"/>
            <a:ext cx="10263034" cy="17593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0171" y="4149167"/>
            <a:ext cx="9397246" cy="15253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AVG function calculates the average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limits the records to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E125619-BA25-ACCA-A013-DDFA41BAFDE9}"/>
              </a:ext>
            </a:extLst>
          </p:cNvPr>
          <p:cNvPicPr>
            <a:picLocks noChangeAspect="1"/>
          </p:cNvPicPr>
          <p:nvPr/>
        </p:nvPicPr>
        <p:blipFill>
          <a:blip r:embed="rId3"/>
          <a:stretch>
            <a:fillRect/>
          </a:stretch>
        </p:blipFill>
        <p:spPr>
          <a:xfrm>
            <a:off x="780171" y="1485526"/>
            <a:ext cx="10515600" cy="187628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0511" y="4321372"/>
            <a:ext cx="9745589" cy="889316"/>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WHERE clause limits the landing outcome to successful landing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MIN function selects the minimum i.e. first landing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57A54E4A-BB4F-BD3C-2216-D7187016E1DC}"/>
              </a:ext>
            </a:extLst>
          </p:cNvPr>
          <p:cNvPicPr>
            <a:picLocks noChangeAspect="1"/>
          </p:cNvPicPr>
          <p:nvPr/>
        </p:nvPicPr>
        <p:blipFill>
          <a:blip r:embed="rId4"/>
          <a:stretch>
            <a:fillRect/>
          </a:stretch>
        </p:blipFill>
        <p:spPr>
          <a:xfrm>
            <a:off x="818303" y="1575425"/>
            <a:ext cx="10346426" cy="19285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70285"/>
            <a:ext cx="9745589" cy="109333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DISTINCT function selects unique booster versions to avoid listing duplicates.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WHERE clause limits landing outcome to success on drone ship and payload mass between 4000 and 6000 kgs.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5B1C1BC7-3DD3-63C8-C203-8102ED1C0240}"/>
              </a:ext>
            </a:extLst>
          </p:cNvPr>
          <p:cNvPicPr>
            <a:picLocks noChangeAspect="1"/>
          </p:cNvPicPr>
          <p:nvPr/>
        </p:nvPicPr>
        <p:blipFill>
          <a:blip r:embed="rId3"/>
          <a:stretch>
            <a:fillRect/>
          </a:stretch>
        </p:blipFill>
        <p:spPr>
          <a:xfrm>
            <a:off x="958113" y="1426509"/>
            <a:ext cx="8754847" cy="378018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3361" y="5036937"/>
            <a:ext cx="9745589" cy="14734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uses GROUP BY clause and COUNT function to get total number of successful and failed missions.</a:t>
            </a:r>
          </a:p>
          <a:p>
            <a:pPr>
              <a:lnSpc>
                <a:spcPct val="100000"/>
              </a:lnSpc>
              <a:spcBef>
                <a:spcPts val="1400"/>
              </a:spcBef>
            </a:pPr>
            <a:r>
              <a:rPr lang="en-US" sz="2200" dirty="0">
                <a:solidFill>
                  <a:schemeClr val="accent3">
                    <a:lumMod val="25000"/>
                  </a:schemeClr>
                </a:solidFill>
                <a:latin typeface="Abadi" panose="020B0604020104020204" pitchFamily="34" charset="0"/>
              </a:rPr>
              <a:t>Only 1 mission failed </a:t>
            </a:r>
            <a:r>
              <a:rPr lang="en-US" sz="2200" dirty="0" err="1">
                <a:solidFill>
                  <a:schemeClr val="accent3">
                    <a:lumMod val="25000"/>
                  </a:schemeClr>
                </a:solidFill>
                <a:latin typeface="Abadi" panose="020B0604020104020204" pitchFamily="34" charset="0"/>
              </a:rPr>
              <a:t>i.e</a:t>
            </a:r>
            <a:r>
              <a:rPr lang="en-US" sz="2200" dirty="0">
                <a:solidFill>
                  <a:schemeClr val="accent3">
                    <a:lumMod val="25000"/>
                  </a:schemeClr>
                </a:solidFill>
                <a:latin typeface="Abadi" panose="020B0604020104020204" pitchFamily="34" charset="0"/>
              </a:rPr>
              <a:t> 99% of launches fulfilled desired mission 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0" name="Picture 9">
            <a:extLst>
              <a:ext uri="{FF2B5EF4-FFF2-40B4-BE49-F238E27FC236}">
                <a16:creationId xmlns:a16="http://schemas.microsoft.com/office/drawing/2014/main" id="{C9709C73-2C55-8643-4572-F84514CB8498}"/>
              </a:ext>
            </a:extLst>
          </p:cNvPr>
          <p:cNvPicPr>
            <a:picLocks noChangeAspect="1"/>
          </p:cNvPicPr>
          <p:nvPr/>
        </p:nvPicPr>
        <p:blipFill>
          <a:blip r:embed="rId3"/>
          <a:stretch>
            <a:fillRect/>
          </a:stretch>
        </p:blipFill>
        <p:spPr>
          <a:xfrm>
            <a:off x="903361" y="1527706"/>
            <a:ext cx="9547847" cy="317764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04B906CA-2F2F-6E8F-78AB-D72E01098233}"/>
              </a:ext>
            </a:extLst>
          </p:cNvPr>
          <p:cNvSpPr txBox="1"/>
          <p:nvPr/>
        </p:nvSpPr>
        <p:spPr>
          <a:xfrm>
            <a:off x="770011" y="1364582"/>
            <a:ext cx="8244808" cy="5262979"/>
          </a:xfrm>
          <a:prstGeom prst="rect">
            <a:avLst/>
          </a:prstGeom>
          <a:noFill/>
        </p:spPr>
        <p:txBody>
          <a:bodyPr wrap="square">
            <a:spAutoFit/>
          </a:bodyPr>
          <a:lstStyle/>
          <a:p>
            <a:pPr algn="l"/>
            <a:r>
              <a:rPr lang="en-GB" sz="2800" i="0" dirty="0">
                <a:solidFill>
                  <a:schemeClr val="accent2"/>
                </a:solidFill>
                <a:effectLst/>
              </a:rPr>
              <a:t>Summary of Methodologies:</a:t>
            </a:r>
          </a:p>
          <a:p>
            <a:pPr marL="819150" lvl="2" indent="-457200">
              <a:buFont typeface="Arial" panose="020B0604020202020204" pitchFamily="34" charset="0"/>
              <a:buChar char="•"/>
            </a:pPr>
            <a:r>
              <a:rPr lang="en-GB" sz="2800" i="0" dirty="0">
                <a:effectLst/>
              </a:rPr>
              <a:t>Data Collection</a:t>
            </a:r>
          </a:p>
          <a:p>
            <a:pPr marL="819150" lvl="2" indent="-457200">
              <a:buFont typeface="Arial" panose="020B0604020202020204" pitchFamily="34" charset="0"/>
              <a:buChar char="•"/>
            </a:pPr>
            <a:r>
              <a:rPr lang="en-GB" sz="2800" dirty="0"/>
              <a:t>Data Wrangling</a:t>
            </a:r>
            <a:r>
              <a:rPr lang="en-GB" sz="2800" i="0" dirty="0">
                <a:effectLst/>
              </a:rPr>
              <a:t> </a:t>
            </a:r>
          </a:p>
          <a:p>
            <a:pPr marL="819150" lvl="2" indent="-457200">
              <a:buFont typeface="Arial" panose="020B0604020202020204" pitchFamily="34" charset="0"/>
              <a:buChar char="•"/>
            </a:pPr>
            <a:r>
              <a:rPr lang="en-GB" sz="2800" i="0" dirty="0">
                <a:effectLst/>
              </a:rPr>
              <a:t>Exploratory Data Analysis</a:t>
            </a:r>
          </a:p>
          <a:p>
            <a:pPr marL="819150" lvl="2" indent="-457200">
              <a:buFont typeface="Arial" panose="020B0604020202020204" pitchFamily="34" charset="0"/>
              <a:buChar char="•"/>
            </a:pPr>
            <a:r>
              <a:rPr lang="en-GB" sz="2800" dirty="0"/>
              <a:t>Interactive Visual Analytics</a:t>
            </a:r>
          </a:p>
          <a:p>
            <a:pPr marL="819150" lvl="2" indent="-457200">
              <a:buFont typeface="Arial" panose="020B0604020202020204" pitchFamily="34" charset="0"/>
              <a:buChar char="•"/>
            </a:pPr>
            <a:r>
              <a:rPr lang="en-GB" sz="2800" i="0" dirty="0">
                <a:effectLst/>
              </a:rPr>
              <a:t>Predictive Analysis (Classification)</a:t>
            </a:r>
          </a:p>
          <a:p>
            <a:pPr lvl="2" indent="0">
              <a:buNone/>
            </a:pPr>
            <a:endParaRPr lang="en-GB" sz="2800" dirty="0"/>
          </a:p>
          <a:p>
            <a:r>
              <a:rPr lang="en-GB" sz="2800" dirty="0">
                <a:solidFill>
                  <a:schemeClr val="accent2"/>
                </a:solidFill>
              </a:rPr>
              <a:t>Summary of Results:</a:t>
            </a:r>
          </a:p>
          <a:p>
            <a:pPr marL="819150" lvl="2" indent="-457200">
              <a:buFont typeface="Arial" panose="020B0604020202020204" pitchFamily="34" charset="0"/>
              <a:buChar char="•"/>
            </a:pPr>
            <a:r>
              <a:rPr lang="en-GB" sz="2800" i="0" dirty="0">
                <a:effectLst/>
              </a:rPr>
              <a:t>Exploratory Data Analysis (EDA) results </a:t>
            </a:r>
          </a:p>
          <a:p>
            <a:pPr marL="819150" lvl="2" indent="-457200">
              <a:buFont typeface="Arial" panose="020B0604020202020204" pitchFamily="34" charset="0"/>
              <a:buChar char="•"/>
            </a:pPr>
            <a:r>
              <a:rPr lang="en-GB" sz="2800" i="0" dirty="0">
                <a:effectLst/>
              </a:rPr>
              <a:t>Geospatial analytics</a:t>
            </a:r>
          </a:p>
          <a:p>
            <a:pPr marL="819150" lvl="2" indent="-457200">
              <a:buFont typeface="Arial" panose="020B0604020202020204" pitchFamily="34" charset="0"/>
              <a:buChar char="•"/>
            </a:pPr>
            <a:r>
              <a:rPr lang="en-GB" sz="2800" dirty="0"/>
              <a:t>Interactive dashboard</a:t>
            </a:r>
          </a:p>
          <a:p>
            <a:pPr marL="819150" lvl="2" indent="-457200">
              <a:buFont typeface="Arial" panose="020B0604020202020204" pitchFamily="34" charset="0"/>
              <a:buChar char="•"/>
            </a:pPr>
            <a:r>
              <a:rPr lang="en-GB" sz="2800" i="0" dirty="0">
                <a:effectLst/>
              </a:rPr>
              <a:t>Predictive analysis of classification models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46287" y="1968285"/>
            <a:ext cx="433932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Subquery calculates the maximum payload in kgs first.</a:t>
            </a:r>
          </a:p>
          <a:p>
            <a:pPr>
              <a:lnSpc>
                <a:spcPct val="100000"/>
              </a:lnSpc>
              <a:spcBef>
                <a:spcPts val="1400"/>
              </a:spcBef>
            </a:pPr>
            <a:r>
              <a:rPr lang="en-US" sz="2200" dirty="0">
                <a:solidFill>
                  <a:schemeClr val="accent3">
                    <a:lumMod val="25000"/>
                  </a:schemeClr>
                </a:solidFill>
                <a:latin typeface="Abadi" panose="020B0604020104020204" pitchFamily="34" charset="0"/>
              </a:rPr>
              <a:t>Main query uses WHERE clause on the result of subquery and then DISTINCT function to list the required boosters.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D2FAE56-23AA-3595-AA43-F81471B2B24F}"/>
              </a:ext>
            </a:extLst>
          </p:cNvPr>
          <p:cNvPicPr>
            <a:picLocks noChangeAspect="1"/>
          </p:cNvPicPr>
          <p:nvPr/>
        </p:nvPicPr>
        <p:blipFill>
          <a:blip r:embed="rId3"/>
          <a:stretch>
            <a:fillRect/>
          </a:stretch>
        </p:blipFill>
        <p:spPr>
          <a:xfrm>
            <a:off x="866028" y="1582313"/>
            <a:ext cx="5229972" cy="49852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5186363"/>
            <a:ext cx="9745589" cy="11329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SUBSTR function is used to extract year from Date and compare against 2015</a:t>
            </a:r>
          </a:p>
          <a:p>
            <a:pPr>
              <a:lnSpc>
                <a:spcPct val="100000"/>
              </a:lnSpc>
              <a:spcBef>
                <a:spcPts val="1400"/>
              </a:spcBef>
            </a:pPr>
            <a:r>
              <a:rPr lang="en-US" sz="2200" dirty="0">
                <a:solidFill>
                  <a:schemeClr val="accent3">
                    <a:lumMod val="25000"/>
                  </a:schemeClr>
                </a:solidFill>
                <a:latin typeface="Abadi"/>
              </a:rPr>
              <a:t>Month April (04) and October (10) saw drone ship landing failure each.</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8EA6AF5-BC29-225D-699A-7C1DD6C9F531}"/>
              </a:ext>
            </a:extLst>
          </p:cNvPr>
          <p:cNvPicPr>
            <a:picLocks noChangeAspect="1"/>
          </p:cNvPicPr>
          <p:nvPr/>
        </p:nvPicPr>
        <p:blipFill>
          <a:blip r:embed="rId3"/>
          <a:stretch>
            <a:fillRect/>
          </a:stretch>
        </p:blipFill>
        <p:spPr>
          <a:xfrm>
            <a:off x="1351035" y="1447752"/>
            <a:ext cx="9326490" cy="311611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81173" y="1457233"/>
            <a:ext cx="4737810" cy="455537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WHERE clause selects records between desired dates.</a:t>
            </a:r>
          </a:p>
          <a:p>
            <a:pPr>
              <a:lnSpc>
                <a:spcPct val="100000"/>
              </a:lnSpc>
              <a:spcBef>
                <a:spcPts val="1400"/>
              </a:spcBef>
            </a:pPr>
            <a:r>
              <a:rPr lang="en-US" sz="2200" dirty="0">
                <a:solidFill>
                  <a:schemeClr val="accent3">
                    <a:lumMod val="25000"/>
                  </a:schemeClr>
                </a:solidFill>
                <a:latin typeface="Abadi"/>
              </a:rPr>
              <a:t>GROUP BY clause groups the records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which are further counted using count function in select clause.</a:t>
            </a:r>
          </a:p>
          <a:p>
            <a:pPr>
              <a:lnSpc>
                <a:spcPct val="100000"/>
              </a:lnSpc>
              <a:spcBef>
                <a:spcPts val="1400"/>
              </a:spcBef>
            </a:pPr>
            <a:r>
              <a:rPr lang="en-US" sz="2200" dirty="0">
                <a:solidFill>
                  <a:schemeClr val="accent3">
                    <a:lumMod val="25000"/>
                  </a:schemeClr>
                </a:solidFill>
                <a:latin typeface="Abadi" panose="020B0604020104020204" pitchFamily="34" charset="0"/>
              </a:rPr>
              <a:t>ORDER BY sorts the resulting records in descending order by count of outcomes.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4A898F6-3301-B26A-141A-A93A4FC41603}"/>
              </a:ext>
            </a:extLst>
          </p:cNvPr>
          <p:cNvPicPr>
            <a:picLocks noChangeAspect="1"/>
          </p:cNvPicPr>
          <p:nvPr/>
        </p:nvPicPr>
        <p:blipFill>
          <a:blip r:embed="rId3"/>
          <a:stretch>
            <a:fillRect/>
          </a:stretch>
        </p:blipFill>
        <p:spPr>
          <a:xfrm>
            <a:off x="873017" y="1457233"/>
            <a:ext cx="5531025" cy="476259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3678" y="5157245"/>
            <a:ext cx="10131933" cy="1439498"/>
          </a:xfrm>
          <a:prstGeom prst="rect">
            <a:avLst/>
          </a:prstGeom>
        </p:spPr>
        <p:txBody>
          <a:bodyPr lIns="91440" tIns="45720" rIns="91440" bIns="45720" anchor="t">
            <a:normAutofit fontScale="25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7200" dirty="0">
                <a:solidFill>
                  <a:schemeClr val="accent3">
                    <a:lumMod val="25000"/>
                  </a:schemeClr>
                </a:solidFill>
                <a:latin typeface="Abadi"/>
              </a:rPr>
              <a:t>Map shows the Launch sites along with the number of launches</a:t>
            </a:r>
          </a:p>
          <a:p>
            <a:pPr>
              <a:lnSpc>
                <a:spcPct val="100000"/>
              </a:lnSpc>
              <a:spcBef>
                <a:spcPts val="1400"/>
              </a:spcBef>
            </a:pPr>
            <a:r>
              <a:rPr lang="en-US" sz="7200" dirty="0">
                <a:solidFill>
                  <a:schemeClr val="accent3">
                    <a:lumMod val="25000"/>
                  </a:schemeClr>
                </a:solidFill>
                <a:latin typeface="Abadi"/>
              </a:rPr>
              <a:t>All launch sites are either on east or west coast and mostly in the southern parts closer to the equator. Proximity to the ocean reduces the risk of debris or failed rocket falling into residential areas.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Geographical Locations</a:t>
            </a:r>
          </a:p>
        </p:txBody>
      </p:sp>
      <p:pic>
        <p:nvPicPr>
          <p:cNvPr id="8" name="Picture 7">
            <a:extLst>
              <a:ext uri="{FF2B5EF4-FFF2-40B4-BE49-F238E27FC236}">
                <a16:creationId xmlns:a16="http://schemas.microsoft.com/office/drawing/2014/main" id="{EFDE48BE-14F2-E779-51F8-7765D336B466}"/>
              </a:ext>
            </a:extLst>
          </p:cNvPr>
          <p:cNvPicPr>
            <a:picLocks noChangeAspect="1"/>
          </p:cNvPicPr>
          <p:nvPr/>
        </p:nvPicPr>
        <p:blipFill>
          <a:blip r:embed="rId4"/>
          <a:stretch>
            <a:fillRect/>
          </a:stretch>
        </p:blipFill>
        <p:spPr>
          <a:xfrm>
            <a:off x="1153678" y="1447557"/>
            <a:ext cx="8611272" cy="377758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64965" y="1595983"/>
            <a:ext cx="3572709" cy="47803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Clusters on the folium are configured to display success / failure status of launces using color codes.</a:t>
            </a:r>
            <a:endParaRPr lang="en-US" sz="2200" dirty="0">
              <a:solidFill>
                <a:schemeClr val="accent3">
                  <a:lumMod val="25000"/>
                </a:schemeClr>
              </a:solidFill>
              <a:latin typeface="Abadi"/>
            </a:endParaRPr>
          </a:p>
          <a:p>
            <a:pPr>
              <a:lnSpc>
                <a:spcPct val="100000"/>
              </a:lnSpc>
              <a:spcBef>
                <a:spcPts val="1400"/>
              </a:spcBef>
            </a:pPr>
            <a:r>
              <a:rPr lang="en-US" sz="2200" dirty="0">
                <a:solidFill>
                  <a:srgbClr val="00B050"/>
                </a:solidFill>
                <a:latin typeface="Abadi"/>
              </a:rPr>
              <a:t>Green</a:t>
            </a:r>
            <a:r>
              <a:rPr lang="en-US" sz="2200" dirty="0">
                <a:solidFill>
                  <a:schemeClr val="accent3">
                    <a:lumMod val="25000"/>
                  </a:schemeClr>
                </a:solidFill>
                <a:latin typeface="Abadi"/>
              </a:rPr>
              <a:t> icon indicates successful and </a:t>
            </a:r>
            <a:r>
              <a:rPr lang="en-US" sz="2200" dirty="0">
                <a:solidFill>
                  <a:srgbClr val="FF0000"/>
                </a:solidFill>
                <a:latin typeface="Abadi"/>
              </a:rPr>
              <a:t>Red</a:t>
            </a:r>
            <a:r>
              <a:rPr lang="en-US" sz="2200" dirty="0">
                <a:solidFill>
                  <a:schemeClr val="accent3">
                    <a:lumMod val="25000"/>
                  </a:schemeClr>
                </a:solidFill>
                <a:latin typeface="Abadi"/>
              </a:rPr>
              <a:t> icon indicates failed launch.</a:t>
            </a:r>
          </a:p>
          <a:p>
            <a:pPr>
              <a:lnSpc>
                <a:spcPct val="100000"/>
              </a:lnSpc>
              <a:spcBef>
                <a:spcPts val="1400"/>
              </a:spcBef>
            </a:pPr>
            <a:r>
              <a:rPr lang="en-US" sz="2200" dirty="0">
                <a:solidFill>
                  <a:schemeClr val="accent3">
                    <a:lumMod val="25000"/>
                  </a:schemeClr>
                </a:solidFill>
                <a:latin typeface="Abadi"/>
              </a:rPr>
              <a:t>This example shows 4 successful and 6 failed launches at </a:t>
            </a:r>
            <a:r>
              <a:rPr lang="en-IN" sz="2200" dirty="0">
                <a:solidFill>
                  <a:schemeClr val="accent3">
                    <a:lumMod val="25000"/>
                  </a:schemeClr>
                </a:solidFill>
                <a:latin typeface="Abadi"/>
                <a:ea typeface="+mn-lt"/>
                <a:cs typeface="+mn-lt"/>
              </a:rPr>
              <a:t>VAFB SLC-4E site</a:t>
            </a:r>
            <a:endParaRPr lang="en-US" sz="2200" dirty="0">
              <a:solidFill>
                <a:schemeClr val="accent3">
                  <a:lumMod val="25000"/>
                </a:schemeClr>
              </a:solidFill>
              <a:latin typeface="Abadi"/>
              <a:ea typeface="+mn-lt"/>
              <a:cs typeface="+mn-lt"/>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Successful/Failed Launches</a:t>
            </a:r>
          </a:p>
        </p:txBody>
      </p:sp>
      <p:pic>
        <p:nvPicPr>
          <p:cNvPr id="10" name="Picture 9">
            <a:extLst>
              <a:ext uri="{FF2B5EF4-FFF2-40B4-BE49-F238E27FC236}">
                <a16:creationId xmlns:a16="http://schemas.microsoft.com/office/drawing/2014/main" id="{2FD0130B-D0A2-306E-E73E-1650DF512D1E}"/>
              </a:ext>
            </a:extLst>
          </p:cNvPr>
          <p:cNvPicPr>
            <a:picLocks noChangeAspect="1"/>
          </p:cNvPicPr>
          <p:nvPr/>
        </p:nvPicPr>
        <p:blipFill>
          <a:blip r:embed="rId3"/>
          <a:stretch>
            <a:fillRect/>
          </a:stretch>
        </p:blipFill>
        <p:spPr>
          <a:xfrm>
            <a:off x="770010" y="1532777"/>
            <a:ext cx="7079269" cy="491515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2647" y="4666753"/>
            <a:ext cx="9754915" cy="1553470"/>
          </a:xfrm>
          <a:prstGeom prst="rect">
            <a:avLst/>
          </a:prstGeom>
        </p:spPr>
        <p:txBody>
          <a:bodyPr lIns="91440" tIns="45720" rIns="91440" bIns="45720" anchor="t">
            <a:normAutofit fontScale="70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500" dirty="0">
                <a:solidFill>
                  <a:schemeClr val="accent3">
                    <a:lumMod val="25000"/>
                  </a:schemeClr>
                </a:solidFill>
                <a:latin typeface="Abadi"/>
              </a:rPr>
              <a:t>Launch sites are located closer to railway and highway as Rocket launches involve transportation of heavy material and personnel.</a:t>
            </a:r>
          </a:p>
          <a:p>
            <a:pPr>
              <a:lnSpc>
                <a:spcPct val="100000"/>
              </a:lnSpc>
              <a:spcBef>
                <a:spcPts val="1400"/>
              </a:spcBef>
            </a:pPr>
            <a:r>
              <a:rPr lang="en-US" sz="2500" dirty="0">
                <a:solidFill>
                  <a:schemeClr val="accent3">
                    <a:lumMod val="25000"/>
                  </a:schemeClr>
                </a:solidFill>
                <a:latin typeface="Abadi"/>
              </a:rPr>
              <a:t>Launch sites are located closer to the coastline to reduces the risk of debris or failed rocket falling into residential areas.</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 With Points Of Interest</a:t>
            </a:r>
          </a:p>
        </p:txBody>
      </p:sp>
      <p:pic>
        <p:nvPicPr>
          <p:cNvPr id="7" name="Picture 6">
            <a:extLst>
              <a:ext uri="{FF2B5EF4-FFF2-40B4-BE49-F238E27FC236}">
                <a16:creationId xmlns:a16="http://schemas.microsoft.com/office/drawing/2014/main" id="{20094777-79CC-8DBE-4BA8-1DC23F5744AE}"/>
              </a:ext>
            </a:extLst>
          </p:cNvPr>
          <p:cNvPicPr>
            <a:picLocks noChangeAspect="1"/>
          </p:cNvPicPr>
          <p:nvPr/>
        </p:nvPicPr>
        <p:blipFill>
          <a:blip r:embed="rId3"/>
          <a:stretch>
            <a:fillRect/>
          </a:stretch>
        </p:blipFill>
        <p:spPr>
          <a:xfrm>
            <a:off x="6095997" y="0"/>
            <a:ext cx="6" cy="6858000"/>
          </a:xfrm>
          <a:prstGeom prst="rect">
            <a:avLst/>
          </a:prstGeom>
        </p:spPr>
      </p:pic>
      <p:pic>
        <p:nvPicPr>
          <p:cNvPr id="10" name="Picture 9">
            <a:extLst>
              <a:ext uri="{FF2B5EF4-FFF2-40B4-BE49-F238E27FC236}">
                <a16:creationId xmlns:a16="http://schemas.microsoft.com/office/drawing/2014/main" id="{D865ADCD-5D3C-3E78-F964-539384CE7389}"/>
              </a:ext>
            </a:extLst>
          </p:cNvPr>
          <p:cNvPicPr>
            <a:picLocks noChangeAspect="1"/>
          </p:cNvPicPr>
          <p:nvPr/>
        </p:nvPicPr>
        <p:blipFill>
          <a:blip r:embed="rId4"/>
          <a:stretch>
            <a:fillRect/>
          </a:stretch>
        </p:blipFill>
        <p:spPr>
          <a:xfrm>
            <a:off x="770010" y="1629367"/>
            <a:ext cx="6838950" cy="2800350"/>
          </a:xfrm>
          <a:prstGeom prst="rect">
            <a:avLst/>
          </a:prstGeom>
        </p:spPr>
      </p:pic>
      <p:pic>
        <p:nvPicPr>
          <p:cNvPr id="12" name="Picture 11">
            <a:extLst>
              <a:ext uri="{FF2B5EF4-FFF2-40B4-BE49-F238E27FC236}">
                <a16:creationId xmlns:a16="http://schemas.microsoft.com/office/drawing/2014/main" id="{A584C437-4959-5C82-B95E-5859C3454BAA}"/>
              </a:ext>
            </a:extLst>
          </p:cNvPr>
          <p:cNvPicPr>
            <a:picLocks noChangeAspect="1"/>
          </p:cNvPicPr>
          <p:nvPr/>
        </p:nvPicPr>
        <p:blipFill>
          <a:blip r:embed="rId5"/>
          <a:stretch>
            <a:fillRect/>
          </a:stretch>
        </p:blipFill>
        <p:spPr>
          <a:xfrm>
            <a:off x="7899857" y="1682584"/>
            <a:ext cx="3522132" cy="263717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01000" y="1851933"/>
            <a:ext cx="3559629" cy="4286249"/>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This is an aggregate chart indicating share of each site in successful launches, not to be confused with success rate of individual site.</a:t>
            </a:r>
          </a:p>
          <a:p>
            <a:pPr>
              <a:lnSpc>
                <a:spcPct val="100000"/>
              </a:lnSpc>
              <a:spcBef>
                <a:spcPts val="1400"/>
              </a:spcBef>
            </a:pPr>
            <a:r>
              <a:rPr lang="en-US" sz="2000" dirty="0">
                <a:solidFill>
                  <a:schemeClr val="accent3">
                    <a:lumMod val="25000"/>
                  </a:schemeClr>
                </a:solidFill>
                <a:latin typeface="Abadi"/>
              </a:rPr>
              <a:t>The launch site “KSC LC-39A” has major (41.7%) share of successful launches followed by CCASFS LC-40, VAFG SLC-4E, CCAFS SLC-40 in that order.</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By Site </a:t>
            </a:r>
          </a:p>
        </p:txBody>
      </p:sp>
      <p:pic>
        <p:nvPicPr>
          <p:cNvPr id="10" name="Picture 9">
            <a:extLst>
              <a:ext uri="{FF2B5EF4-FFF2-40B4-BE49-F238E27FC236}">
                <a16:creationId xmlns:a16="http://schemas.microsoft.com/office/drawing/2014/main" id="{DD97A874-DADB-C1A5-0B59-3EC3C43C7B1B}"/>
              </a:ext>
            </a:extLst>
          </p:cNvPr>
          <p:cNvPicPr>
            <a:picLocks noChangeAspect="1"/>
          </p:cNvPicPr>
          <p:nvPr/>
        </p:nvPicPr>
        <p:blipFill>
          <a:blip r:embed="rId4"/>
          <a:stretch>
            <a:fillRect/>
          </a:stretch>
        </p:blipFill>
        <p:spPr>
          <a:xfrm>
            <a:off x="770011" y="1839687"/>
            <a:ext cx="6673305" cy="377734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00953" y="1585543"/>
            <a:ext cx="2570838" cy="4437639"/>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chart shows success / failure percentage for most successful site KSC LC-39A</a:t>
            </a:r>
          </a:p>
          <a:p>
            <a:pPr>
              <a:lnSpc>
                <a:spcPct val="100000"/>
              </a:lnSpc>
              <a:spcBef>
                <a:spcPts val="1400"/>
              </a:spcBef>
            </a:pPr>
            <a:r>
              <a:rPr lang="en-US" sz="2200" dirty="0">
                <a:solidFill>
                  <a:schemeClr val="accent3">
                    <a:lumMod val="25000"/>
                  </a:schemeClr>
                </a:solidFill>
                <a:latin typeface="Abadi"/>
              </a:rPr>
              <a:t>There is 76.9% chance that mission launched from this site will be successful</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10" name="Picture 9">
            <a:extLst>
              <a:ext uri="{FF2B5EF4-FFF2-40B4-BE49-F238E27FC236}">
                <a16:creationId xmlns:a16="http://schemas.microsoft.com/office/drawing/2014/main" id="{68108225-BC41-C4E5-E697-6BCEE184784E}"/>
              </a:ext>
            </a:extLst>
          </p:cNvPr>
          <p:cNvPicPr>
            <a:picLocks noChangeAspect="1"/>
          </p:cNvPicPr>
          <p:nvPr/>
        </p:nvPicPr>
        <p:blipFill>
          <a:blip r:embed="rId4"/>
          <a:stretch>
            <a:fillRect/>
          </a:stretch>
        </p:blipFill>
        <p:spPr>
          <a:xfrm>
            <a:off x="770011" y="1739323"/>
            <a:ext cx="7703721" cy="40736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61876"/>
            <a:ext cx="6140685" cy="51886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1400"/>
              </a:spcBef>
            </a:pPr>
            <a:r>
              <a:rPr lang="en-IN" sz="2200" dirty="0">
                <a:solidFill>
                  <a:schemeClr val="accent3">
                    <a:lumMod val="25000"/>
                  </a:schemeClr>
                </a:solidFill>
                <a:latin typeface="Abadi" panose="020B0604020104020204" pitchFamily="34" charset="0"/>
              </a:rPr>
              <a:t>SpaceX Falcon 9 rocket launch costs around 62 million dollars compared to others quoting upward of 165 million dollars. SpaceX launch is affordable due to re-use of the first stage. Total cost of launch thus depends on the probability of landing of the first stage. This information can be used if an alternate company wants to bid against SpaceX for a rocket launch. </a:t>
            </a:r>
          </a:p>
          <a:p>
            <a:pPr>
              <a:lnSpc>
                <a:spcPct val="110000"/>
              </a:lnSpc>
              <a:spcBef>
                <a:spcPts val="1400"/>
              </a:spcBef>
            </a:pPr>
            <a:r>
              <a:rPr lang="en-IN" sz="2200" dirty="0">
                <a:solidFill>
                  <a:schemeClr val="accent3">
                    <a:lumMod val="25000"/>
                  </a:schemeClr>
                </a:solidFill>
                <a:latin typeface="Abadi" panose="020B0604020104020204" pitchFamily="34" charset="0"/>
              </a:rPr>
              <a:t>Problem this project intends to solve is to use various data science methodologies to find out various factors that contribute to outcome of launch and determine the best predicative model to predict the probability of first stage landing successfully.</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84D5E75B-4DFC-E4EB-1D14-88DF3B4FCD15}"/>
              </a:ext>
            </a:extLst>
          </p:cNvPr>
          <p:cNvPicPr>
            <a:picLocks noChangeAspect="1"/>
          </p:cNvPicPr>
          <p:nvPr/>
        </p:nvPicPr>
        <p:blipFill>
          <a:blip r:embed="rId3"/>
          <a:stretch>
            <a:fillRect/>
          </a:stretch>
        </p:blipFill>
        <p:spPr>
          <a:xfrm>
            <a:off x="6095979" y="3428970"/>
            <a:ext cx="42" cy="59"/>
          </a:xfrm>
          <a:prstGeom prst="rect">
            <a:avLst/>
          </a:prstGeom>
        </p:spPr>
      </p:pic>
      <p:pic>
        <p:nvPicPr>
          <p:cNvPr id="7" name="Picture 6">
            <a:extLst>
              <a:ext uri="{FF2B5EF4-FFF2-40B4-BE49-F238E27FC236}">
                <a16:creationId xmlns:a16="http://schemas.microsoft.com/office/drawing/2014/main" id="{202B9720-AC6E-F502-4A78-A5783E259680}"/>
              </a:ext>
            </a:extLst>
          </p:cNvPr>
          <p:cNvPicPr>
            <a:picLocks noChangeAspect="1"/>
          </p:cNvPicPr>
          <p:nvPr/>
        </p:nvPicPr>
        <p:blipFill>
          <a:blip r:embed="rId4"/>
          <a:stretch>
            <a:fillRect/>
          </a:stretch>
        </p:blipFill>
        <p:spPr>
          <a:xfrm>
            <a:off x="7348026" y="1368918"/>
            <a:ext cx="3792985" cy="4857474"/>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72402"/>
            <a:ext cx="10414662" cy="1730830"/>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Success rate of Launches for Smaller to medium payloads (&lt; 5000 kgs) is higher than heavy payloads (5000-10000 kgs)</a:t>
            </a:r>
          </a:p>
          <a:p>
            <a:pPr>
              <a:lnSpc>
                <a:spcPct val="100000"/>
              </a:lnSpc>
              <a:spcBef>
                <a:spcPts val="1400"/>
              </a:spcBef>
            </a:pPr>
            <a:r>
              <a:rPr lang="en-US" sz="2200" dirty="0">
                <a:solidFill>
                  <a:schemeClr val="accent3">
                    <a:lumMod val="25000"/>
                  </a:schemeClr>
                </a:solidFill>
                <a:latin typeface="Abadi" panose="020B0604020104020204" pitchFamily="34" charset="0"/>
              </a:rPr>
              <a:t>Boost version FT has been one of the most successful boosters.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Ranges vs Launch Success Rate</a:t>
            </a:r>
          </a:p>
        </p:txBody>
      </p:sp>
      <p:pic>
        <p:nvPicPr>
          <p:cNvPr id="4" name="Picture 3">
            <a:extLst>
              <a:ext uri="{FF2B5EF4-FFF2-40B4-BE49-F238E27FC236}">
                <a16:creationId xmlns:a16="http://schemas.microsoft.com/office/drawing/2014/main" id="{2D9FB456-21E3-D262-B8F3-911C3DF0D8EB}"/>
              </a:ext>
            </a:extLst>
          </p:cNvPr>
          <p:cNvPicPr>
            <a:picLocks noChangeAspect="1"/>
          </p:cNvPicPr>
          <p:nvPr/>
        </p:nvPicPr>
        <p:blipFill>
          <a:blip r:embed="rId4"/>
          <a:stretch>
            <a:fillRect/>
          </a:stretch>
        </p:blipFill>
        <p:spPr>
          <a:xfrm>
            <a:off x="865275" y="1447698"/>
            <a:ext cx="5078325" cy="3719337"/>
          </a:xfrm>
          <a:prstGeom prst="rect">
            <a:avLst/>
          </a:prstGeom>
        </p:spPr>
      </p:pic>
      <p:pic>
        <p:nvPicPr>
          <p:cNvPr id="7" name="Picture 6">
            <a:extLst>
              <a:ext uri="{FF2B5EF4-FFF2-40B4-BE49-F238E27FC236}">
                <a16:creationId xmlns:a16="http://schemas.microsoft.com/office/drawing/2014/main" id="{B68B8E84-6AAF-8F6F-9662-13D9196F7D12}"/>
              </a:ext>
            </a:extLst>
          </p:cNvPr>
          <p:cNvPicPr>
            <a:picLocks noChangeAspect="1"/>
          </p:cNvPicPr>
          <p:nvPr/>
        </p:nvPicPr>
        <p:blipFill>
          <a:blip r:embed="rId5"/>
          <a:stretch>
            <a:fillRect/>
          </a:stretch>
        </p:blipFill>
        <p:spPr>
          <a:xfrm>
            <a:off x="6275644" y="1447698"/>
            <a:ext cx="5046396" cy="371933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0" y="5988132"/>
            <a:ext cx="10515600" cy="66243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Decision tree model has the highest accuracy for both training and test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a:extLst>
              <a:ext uri="{FF2B5EF4-FFF2-40B4-BE49-F238E27FC236}">
                <a16:creationId xmlns:a16="http://schemas.microsoft.com/office/drawing/2014/main" id="{055AD111-CB20-729A-6C83-E3FAAF05EE69}"/>
              </a:ext>
            </a:extLst>
          </p:cNvPr>
          <p:cNvPicPr>
            <a:picLocks noChangeAspect="1"/>
          </p:cNvPicPr>
          <p:nvPr/>
        </p:nvPicPr>
        <p:blipFill>
          <a:blip r:embed="rId4"/>
          <a:stretch>
            <a:fillRect/>
          </a:stretch>
        </p:blipFill>
        <p:spPr>
          <a:xfrm>
            <a:off x="467394" y="2800596"/>
            <a:ext cx="4832128" cy="2934695"/>
          </a:xfrm>
          <a:prstGeom prst="rect">
            <a:avLst/>
          </a:prstGeom>
        </p:spPr>
      </p:pic>
      <p:pic>
        <p:nvPicPr>
          <p:cNvPr id="12" name="Picture 11">
            <a:extLst>
              <a:ext uri="{FF2B5EF4-FFF2-40B4-BE49-F238E27FC236}">
                <a16:creationId xmlns:a16="http://schemas.microsoft.com/office/drawing/2014/main" id="{867BF19E-4D0A-D5CE-12C4-A00AC88FC792}"/>
              </a:ext>
            </a:extLst>
          </p:cNvPr>
          <p:cNvPicPr>
            <a:picLocks noChangeAspect="1"/>
          </p:cNvPicPr>
          <p:nvPr/>
        </p:nvPicPr>
        <p:blipFill>
          <a:blip r:embed="rId5"/>
          <a:stretch>
            <a:fillRect/>
          </a:stretch>
        </p:blipFill>
        <p:spPr>
          <a:xfrm>
            <a:off x="2184042" y="1477170"/>
            <a:ext cx="6530729" cy="1067412"/>
          </a:xfrm>
          <a:prstGeom prst="rect">
            <a:avLst/>
          </a:prstGeom>
        </p:spPr>
      </p:pic>
      <p:pic>
        <p:nvPicPr>
          <p:cNvPr id="16" name="Picture 15">
            <a:extLst>
              <a:ext uri="{FF2B5EF4-FFF2-40B4-BE49-F238E27FC236}">
                <a16:creationId xmlns:a16="http://schemas.microsoft.com/office/drawing/2014/main" id="{A632B3BF-B753-6E1B-AC44-EF2558F61569}"/>
              </a:ext>
            </a:extLst>
          </p:cNvPr>
          <p:cNvPicPr>
            <a:picLocks noChangeAspect="1"/>
          </p:cNvPicPr>
          <p:nvPr/>
        </p:nvPicPr>
        <p:blipFill>
          <a:blip r:embed="rId6"/>
          <a:stretch>
            <a:fillRect/>
          </a:stretch>
        </p:blipFill>
        <p:spPr>
          <a:xfrm>
            <a:off x="6349275" y="2755173"/>
            <a:ext cx="4730993" cy="299100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18354" y="2116233"/>
            <a:ext cx="4063246" cy="40930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no False Negatives, so model has desired sensitivity (Recall) of 1.</a:t>
            </a:r>
          </a:p>
          <a:p>
            <a:pPr>
              <a:lnSpc>
                <a:spcPct val="100000"/>
              </a:lnSpc>
              <a:spcBef>
                <a:spcPts val="1400"/>
              </a:spcBef>
            </a:pPr>
            <a:r>
              <a:rPr lang="en-US" sz="2200" dirty="0">
                <a:solidFill>
                  <a:schemeClr val="accent3">
                    <a:lumMod val="25000"/>
                  </a:schemeClr>
                </a:solidFill>
                <a:latin typeface="Abadi" panose="020B0604020104020204" pitchFamily="34" charset="0"/>
              </a:rPr>
              <a:t>There are 3 False positives, so model’s precision is 0.8 which is not perfect but acceptable for limited dataset.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53EE17D-AD45-7974-8374-FDB5D61EF2CC}"/>
              </a:ext>
            </a:extLst>
          </p:cNvPr>
          <p:cNvPicPr>
            <a:picLocks noChangeAspect="1"/>
          </p:cNvPicPr>
          <p:nvPr/>
        </p:nvPicPr>
        <p:blipFill>
          <a:blip r:embed="rId3"/>
          <a:stretch>
            <a:fillRect/>
          </a:stretch>
        </p:blipFill>
        <p:spPr>
          <a:xfrm>
            <a:off x="6259622" y="1528583"/>
            <a:ext cx="5025989" cy="438236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518438"/>
            <a:ext cx="10515600" cy="4800912"/>
          </a:xfrm>
          <a:prstGeom prst="rect">
            <a:avLst/>
          </a:prstGeom>
        </p:spPr>
        <p:txBody>
          <a:bodyPr>
            <a:noAutofit/>
          </a:bodyPr>
          <a:lstStyle/>
          <a:p>
            <a:pPr marL="342900" lvl="0" indent="-342900">
              <a:lnSpc>
                <a:spcPct val="100000"/>
              </a:lnSpc>
              <a:spcAft>
                <a:spcPts val="800"/>
              </a:spcAft>
              <a:buFont typeface="Arial" panose="020B0604020202020204" pitchFamily="34" charset="0"/>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Majority of the launches are with payload smaller than 7000 kgs and greater than 15000 kgs.</a:t>
            </a:r>
          </a:p>
          <a:p>
            <a:pPr marL="342900" lvl="0" indent="-342900">
              <a:lnSpc>
                <a:spcPct val="100000"/>
              </a:lnSpc>
              <a:spcAft>
                <a:spcPts val="800"/>
              </a:spcAft>
              <a:buFont typeface="Arial" panose="020B0604020202020204" pitchFamily="34" charset="0"/>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Launches for orbits ES-L1, GEO, HEO, and SSO have been hugely successful (~100% success rate).</a:t>
            </a:r>
          </a:p>
          <a:p>
            <a:pPr marL="342900" lvl="0" indent="-342900">
              <a:lnSpc>
                <a:spcPct val="100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PO, ISS, and LEO orbits have seen significant success for heavy payloads.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Launch success rate has been improving since 2013 barring a deep in 2018 only to be bounced back to after 2019, Recent success rate is greater than 80%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Only 1 mission failed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99% of launches fulfilled desired mission outcome.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 launch sites are located on coast and mostly in the southern parts closer to the equator. Proximity to the ocean reduces the risk of debris or failed rocket falling into residential areas. Proximity to railway and highway is important factor as Rocket launches involve transportation of heavy material and personnel.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Success rate for </a:t>
            </a:r>
            <a:r>
              <a:rPr lang="en-US" sz="1800" kern="100" dirty="0">
                <a:latin typeface="Calibri" panose="020F0502020204030204" pitchFamily="34" charset="0"/>
                <a:ea typeface="Calibri" panose="020F0502020204030204" pitchFamily="34" charset="0"/>
                <a:cs typeface="Times New Roman" panose="02020603050405020304" pitchFamily="18" charset="0"/>
              </a:rPr>
              <a: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maller to medium payloads (&lt; 5000 kgs) is higher than heavy payloads (5000-10000 kgs).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outcome prediction, Decision tree model has the highest accuracy for both training and test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958782" y="1278336"/>
            <a:ext cx="2589877"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Project GitHub URL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12" name="Picture 11">
            <a:extLst>
              <a:ext uri="{FF2B5EF4-FFF2-40B4-BE49-F238E27FC236}">
                <a16:creationId xmlns:a16="http://schemas.microsoft.com/office/drawing/2014/main" id="{9E031F7C-66CB-9C03-6E50-DE662647FF7D}"/>
              </a:ext>
            </a:extLst>
          </p:cNvPr>
          <p:cNvPicPr>
            <a:picLocks noChangeAspect="1"/>
          </p:cNvPicPr>
          <p:nvPr/>
        </p:nvPicPr>
        <p:blipFill>
          <a:blip r:embed="rId5"/>
          <a:stretch>
            <a:fillRect/>
          </a:stretch>
        </p:blipFill>
        <p:spPr>
          <a:xfrm>
            <a:off x="1169822" y="1848377"/>
            <a:ext cx="4433535" cy="4651683"/>
          </a:xfrm>
          <a:prstGeom prst="rect">
            <a:avLst/>
          </a:prstGeom>
        </p:spPr>
      </p:pic>
      <p:pic>
        <p:nvPicPr>
          <p:cNvPr id="14" name="Picture 13">
            <a:extLst>
              <a:ext uri="{FF2B5EF4-FFF2-40B4-BE49-F238E27FC236}">
                <a16:creationId xmlns:a16="http://schemas.microsoft.com/office/drawing/2014/main" id="{34166264-4EE2-819A-559B-6C423582A7EC}"/>
              </a:ext>
            </a:extLst>
          </p:cNvPr>
          <p:cNvPicPr>
            <a:picLocks noChangeAspect="1"/>
          </p:cNvPicPr>
          <p:nvPr/>
        </p:nvPicPr>
        <p:blipFill>
          <a:blip r:embed="rId6"/>
          <a:stretch>
            <a:fillRect/>
          </a:stretch>
        </p:blipFill>
        <p:spPr>
          <a:xfrm>
            <a:off x="6027811" y="1827385"/>
            <a:ext cx="4776988" cy="4693668"/>
          </a:xfrm>
          <a:prstGeom prst="rect">
            <a:avLst/>
          </a:prstGeom>
        </p:spPr>
      </p:pic>
      <p:sp>
        <p:nvSpPr>
          <p:cNvPr id="15" name="TextBox 14">
            <a:extLst>
              <a:ext uri="{FF2B5EF4-FFF2-40B4-BE49-F238E27FC236}">
                <a16:creationId xmlns:a16="http://schemas.microsoft.com/office/drawing/2014/main" id="{9E41FB16-895C-1526-52CC-4CC423AF2635}"/>
              </a:ext>
            </a:extLst>
          </p:cNvPr>
          <p:cNvSpPr txBox="1"/>
          <p:nvPr/>
        </p:nvSpPr>
        <p:spPr>
          <a:xfrm>
            <a:off x="770011" y="1359242"/>
            <a:ext cx="2463209" cy="430887"/>
          </a:xfrm>
          <a:prstGeom prst="rect">
            <a:avLst/>
          </a:prstGeom>
          <a:noFill/>
        </p:spPr>
        <p:txBody>
          <a:bodyPr wrap="square" rtlCol="0">
            <a:spAutoFit/>
          </a:bodyPr>
          <a:lstStyle/>
          <a:p>
            <a:r>
              <a:rPr lang="en-IN" sz="2200" dirty="0">
                <a:solidFill>
                  <a:schemeClr val="accent3">
                    <a:lumMod val="25000"/>
                  </a:schemeClr>
                </a:solidFill>
                <a:latin typeface="Abadi" panose="020B0604020104020204" pitchFamily="34" charset="0"/>
              </a:rPr>
              <a:t>Custom Functions</a:t>
            </a: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93725"/>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GET request to the SpaceX REST API &amp; Web scrapping on SpaceX Wikipedia (HTML) page</a:t>
            </a:r>
          </a:p>
          <a:p>
            <a:pPr>
              <a:lnSpc>
                <a:spcPct val="120000"/>
              </a:lnSpc>
              <a:spcBef>
                <a:spcPts val="1400"/>
              </a:spcBef>
            </a:pPr>
            <a:r>
              <a:rPr lang="en-US" sz="7200" dirty="0">
                <a:solidFill>
                  <a:schemeClr val="accent3">
                    <a:lumMod val="25000"/>
                  </a:schemeClr>
                </a:solidFill>
                <a:latin typeface="Abadi"/>
              </a:rPr>
              <a:t>Perform data wrangling</a:t>
            </a:r>
          </a:p>
          <a:p>
            <a:pPr marL="457200" lvl="1" indent="0">
              <a:lnSpc>
                <a:spcPct val="120000"/>
              </a:lnSpc>
              <a:spcBef>
                <a:spcPts val="1400"/>
              </a:spcBef>
              <a:buNone/>
            </a:pPr>
            <a:r>
              <a:rPr lang="en-IN" sz="7200" dirty="0">
                <a:solidFill>
                  <a:schemeClr val="bg2">
                    <a:lumMod val="50000"/>
                  </a:schemeClr>
                </a:solidFill>
                <a:latin typeface="Abadi"/>
              </a:rPr>
              <a:t>Create a landing outcome label from Outcome column</a:t>
            </a:r>
            <a:endParaRPr lang="en-US" sz="7200" dirty="0">
              <a:solidFill>
                <a:schemeClr val="bg2">
                  <a:lumMod val="50000"/>
                </a:schemeClr>
              </a:solidFill>
              <a:latin typeface="Abadi"/>
            </a:endParaRP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Use Scikit-Learn to standardize data, split into training and test data set.</a:t>
            </a:r>
          </a:p>
          <a:p>
            <a:pPr lvl="1">
              <a:lnSpc>
                <a:spcPct val="120000"/>
              </a:lnSpc>
              <a:spcBef>
                <a:spcPts val="1400"/>
              </a:spcBef>
            </a:pPr>
            <a:r>
              <a:rPr lang="en-US" sz="7200" dirty="0">
                <a:solidFill>
                  <a:schemeClr val="bg2">
                    <a:lumMod val="50000"/>
                  </a:schemeClr>
                </a:solidFill>
                <a:latin typeface="Abadi"/>
              </a:rPr>
              <a:t>Implement Cross Validation using </a:t>
            </a:r>
            <a:r>
              <a:rPr lang="en-US" sz="7200" dirty="0" err="1">
                <a:solidFill>
                  <a:schemeClr val="bg2">
                    <a:lumMod val="50000"/>
                  </a:schemeClr>
                </a:solidFill>
                <a:latin typeface="Abadi"/>
              </a:rPr>
              <a:t>GridSerachCV</a:t>
            </a:r>
            <a:r>
              <a:rPr lang="en-US" sz="7200" dirty="0">
                <a:solidFill>
                  <a:schemeClr val="bg2">
                    <a:lumMod val="50000"/>
                  </a:schemeClr>
                </a:solidFill>
                <a:latin typeface="Abadi"/>
              </a:rPr>
              <a:t> to find best hyperparameters using training dataset for various classification models - Logistic Regression, SVM, Decision Tree, and KNN.</a:t>
            </a:r>
          </a:p>
          <a:p>
            <a:pPr lvl="1">
              <a:lnSpc>
                <a:spcPct val="120000"/>
              </a:lnSpc>
              <a:spcBef>
                <a:spcPts val="1400"/>
              </a:spcBef>
            </a:pPr>
            <a:r>
              <a:rPr lang="en-US" sz="7200" dirty="0">
                <a:solidFill>
                  <a:schemeClr val="bg2">
                    <a:lumMod val="50000"/>
                  </a:schemeClr>
                </a:solidFill>
                <a:latin typeface="Abadi"/>
              </a:rPr>
              <a:t>Use best hyperparameters on these models with test data, evaluate the model performance using accuracy and confusion matrix.</a:t>
            </a:r>
            <a:endParaRPr lang="en-US" sz="7600" dirty="0">
              <a:solidFill>
                <a:schemeClr val="bg2">
                  <a:lumMod val="50000"/>
                </a:schemeClr>
              </a:solidFill>
              <a:latin typeface="Abadi"/>
            </a:endParaRPr>
          </a:p>
          <a:p>
            <a:pPr lvl="1">
              <a:lnSpc>
                <a:spcPct val="120000"/>
              </a:lnSpc>
              <a:spcBef>
                <a:spcPts val="1400"/>
              </a:spcBef>
            </a:pPr>
            <a:endParaRPr lang="en-IN"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Text Placeholder 2">
            <a:extLst>
              <a:ext uri="{FF2B5EF4-FFF2-40B4-BE49-F238E27FC236}">
                <a16:creationId xmlns:a16="http://schemas.microsoft.com/office/drawing/2014/main" id="{7C3ED9A5-484E-3D4B-3505-7EEF7261535C}"/>
              </a:ext>
            </a:extLst>
          </p:cNvPr>
          <p:cNvGraphicFramePr/>
          <p:nvPr>
            <p:extLst>
              <p:ext uri="{D42A27DB-BD31-4B8C-83A1-F6EECF244321}">
                <p14:modId xmlns:p14="http://schemas.microsoft.com/office/powerpoint/2010/main" val="1937035135"/>
              </p:ext>
            </p:extLst>
          </p:nvPr>
        </p:nvGraphicFramePr>
        <p:xfrm>
          <a:off x="932846" y="1213867"/>
          <a:ext cx="9774777" cy="4685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hlinkClick r:id="rId8"/>
            <a:extLst>
              <a:ext uri="{FF2B5EF4-FFF2-40B4-BE49-F238E27FC236}">
                <a16:creationId xmlns:a16="http://schemas.microsoft.com/office/drawing/2014/main" id="{A9BB7018-BA69-E539-E8C4-A9D0D8C27CF3}"/>
              </a:ext>
            </a:extLst>
          </p:cNvPr>
          <p:cNvSpPr txBox="1"/>
          <p:nvPr/>
        </p:nvSpPr>
        <p:spPr>
          <a:xfrm>
            <a:off x="932847" y="6057879"/>
            <a:ext cx="6097554"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9"/>
              </a:rPr>
              <a:t>GitHub URL</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Text Placeholder 2">
            <a:extLst>
              <a:ext uri="{FF2B5EF4-FFF2-40B4-BE49-F238E27FC236}">
                <a16:creationId xmlns:a16="http://schemas.microsoft.com/office/drawing/2014/main" id="{089F73B4-83F8-C55F-C7FB-0C56325C33DA}"/>
              </a:ext>
            </a:extLst>
          </p:cNvPr>
          <p:cNvGraphicFramePr/>
          <p:nvPr>
            <p:extLst>
              <p:ext uri="{D42A27DB-BD31-4B8C-83A1-F6EECF244321}">
                <p14:modId xmlns:p14="http://schemas.microsoft.com/office/powerpoint/2010/main" val="3211989574"/>
              </p:ext>
            </p:extLst>
          </p:nvPr>
        </p:nvGraphicFramePr>
        <p:xfrm>
          <a:off x="770010" y="1568094"/>
          <a:ext cx="10259940" cy="4013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hlinkClick r:id="rId8"/>
            <a:extLst>
              <a:ext uri="{FF2B5EF4-FFF2-40B4-BE49-F238E27FC236}">
                <a16:creationId xmlns:a16="http://schemas.microsoft.com/office/drawing/2014/main" id="{C66DD973-9546-76B9-EF91-4FA82522920A}"/>
              </a:ext>
            </a:extLst>
          </p:cNvPr>
          <p:cNvSpPr txBox="1"/>
          <p:nvPr/>
        </p:nvSpPr>
        <p:spPr>
          <a:xfrm>
            <a:off x="932847" y="6057879"/>
            <a:ext cx="6097554"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9"/>
              </a:rPr>
              <a:t>GitHub URL</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endParaRPr>
          </a:p>
        </p:txBody>
      </p:sp>
      <p:graphicFrame>
        <p:nvGraphicFramePr>
          <p:cNvPr id="2" name="Content Placeholder 4">
            <a:extLst>
              <a:ext uri="{FF2B5EF4-FFF2-40B4-BE49-F238E27FC236}">
                <a16:creationId xmlns:a16="http://schemas.microsoft.com/office/drawing/2014/main" id="{65EAEEDD-ACFC-759A-DCD1-2F89A223F40B}"/>
              </a:ext>
            </a:extLst>
          </p:cNvPr>
          <p:cNvGraphicFramePr>
            <a:graphicFrameLocks/>
          </p:cNvGraphicFramePr>
          <p:nvPr>
            <p:extLst>
              <p:ext uri="{D42A27DB-BD31-4B8C-83A1-F6EECF244321}">
                <p14:modId xmlns:p14="http://schemas.microsoft.com/office/powerpoint/2010/main" val="251208000"/>
              </p:ext>
            </p:extLst>
          </p:nvPr>
        </p:nvGraphicFramePr>
        <p:xfrm>
          <a:off x="838200" y="1392499"/>
          <a:ext cx="10515600" cy="4633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hlinkClick r:id="rId8"/>
            <a:extLst>
              <a:ext uri="{FF2B5EF4-FFF2-40B4-BE49-F238E27FC236}">
                <a16:creationId xmlns:a16="http://schemas.microsoft.com/office/drawing/2014/main" id="{5C586316-5093-0582-C68A-79890CA8DE9E}"/>
              </a:ext>
            </a:extLst>
          </p:cNvPr>
          <p:cNvSpPr txBox="1"/>
          <p:nvPr/>
        </p:nvSpPr>
        <p:spPr>
          <a:xfrm>
            <a:off x="838200" y="5864761"/>
            <a:ext cx="6097554"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9"/>
              </a:rPr>
              <a:t>GitHub URL</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92491164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8498</TotalTime>
  <Words>2329</Words>
  <Application>Microsoft Office PowerPoint</Application>
  <PresentationFormat>Widescreen</PresentationFormat>
  <Paragraphs>279</Paragraphs>
  <Slides>46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Patil, Mahendra</cp:lastModifiedBy>
  <cp:revision>231</cp:revision>
  <dcterms:created xsi:type="dcterms:W3CDTF">2021-04-29T18:58:34Z</dcterms:created>
  <dcterms:modified xsi:type="dcterms:W3CDTF">2023-09-24T10:10:00Z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9e1e58c1-766d-4ff4-9619-b604fc37898b_Enabled">
    <vt:lpwstr>true</vt:lpwstr>
  </property>
  <property fmtid="{D5CDD505-2E9C-101B-9397-08002B2CF9AE}" pid="4" name="MSIP_Label_9e1e58c1-766d-4ff4-9619-b604fc37898b_SetDate">
    <vt:lpwstr>2023-09-16T06:44:04Z</vt:lpwstr>
  </property>
  <property fmtid="{D5CDD505-2E9C-101B-9397-08002B2CF9AE}" pid="5" name="MSIP_Label_9e1e58c1-766d-4ff4-9619-b604fc37898b_Method">
    <vt:lpwstr>Standard</vt:lpwstr>
  </property>
  <property fmtid="{D5CDD505-2E9C-101B-9397-08002B2CF9AE}" pid="6" name="MSIP_Label_9e1e58c1-766d-4ff4-9619-b604fc37898b_Name">
    <vt:lpwstr>Internal Use</vt:lpwstr>
  </property>
  <property fmtid="{D5CDD505-2E9C-101B-9397-08002B2CF9AE}" pid="7" name="MSIP_Label_9e1e58c1-766d-4ff4-9619-b604fc37898b_SiteId">
    <vt:lpwstr>e3ff91d8-34c8-4b15-a0b4-18910a6ac575</vt:lpwstr>
  </property>
  <property fmtid="{D5CDD505-2E9C-101B-9397-08002B2CF9AE}" pid="8" name="MSIP_Label_9e1e58c1-766d-4ff4-9619-b604fc37898b_ActionId">
    <vt:lpwstr>76241fe7-1f37-47af-b86b-daffd340d5ca</vt:lpwstr>
  </property>
  <property fmtid="{D5CDD505-2E9C-101B-9397-08002B2CF9AE}" pid="9" name="MSIP_Label_9e1e58c1-766d-4ff4-9619-b604fc37898b_ContentBits">
    <vt:lpwstr>0</vt:lpwstr>
  </property>
</Properties>
</file>